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19"/>
  </p:notesMasterIdLst>
  <p:sldIdLst>
    <p:sldId id="612" r:id="rId2"/>
    <p:sldId id="650" r:id="rId3"/>
    <p:sldId id="680" r:id="rId4"/>
    <p:sldId id="629" r:id="rId5"/>
    <p:sldId id="694" r:id="rId6"/>
    <p:sldId id="675" r:id="rId7"/>
    <p:sldId id="696" r:id="rId8"/>
    <p:sldId id="697" r:id="rId9"/>
    <p:sldId id="681" r:id="rId10"/>
    <p:sldId id="682" r:id="rId11"/>
    <p:sldId id="683" r:id="rId12"/>
    <p:sldId id="684" r:id="rId13"/>
    <p:sldId id="693" r:id="rId14"/>
    <p:sldId id="685" r:id="rId15"/>
    <p:sldId id="691" r:id="rId16"/>
    <p:sldId id="692" r:id="rId17"/>
    <p:sldId id="695" r:id="rId1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>
          <p15:clr>
            <a:srgbClr val="A4A3A4"/>
          </p15:clr>
        </p15:guide>
        <p15:guide id="2" orient="horz" pos="1570">
          <p15:clr>
            <a:srgbClr val="A4A3A4"/>
          </p15:clr>
        </p15:guide>
        <p15:guide id="3" pos="3840">
          <p15:clr>
            <a:srgbClr val="A4A3A4"/>
          </p15:clr>
        </p15:guide>
        <p15:guide id="4" orient="horz" pos="2931">
          <p15:clr>
            <a:srgbClr val="A4A3A4"/>
          </p15:clr>
        </p15:guide>
        <p15:guide id="5" orient="horz" pos="913">
          <p15:clr>
            <a:srgbClr val="A4A3A4"/>
          </p15:clr>
        </p15:guide>
        <p15:guide id="6" orient="horz" pos="482">
          <p15:clr>
            <a:srgbClr val="A4A3A4"/>
          </p15:clr>
        </p15:guide>
        <p15:guide id="7" pos="439">
          <p15:clr>
            <a:srgbClr val="A4A3A4"/>
          </p15:clr>
        </p15:guide>
        <p15:guide id="8" orient="horz" pos="2183">
          <p15:clr>
            <a:srgbClr val="A4A3A4"/>
          </p15:clr>
        </p15:guide>
        <p15:guide id="9" pos="7197">
          <p15:clr>
            <a:srgbClr val="A4A3A4"/>
          </p15:clr>
        </p15:guide>
        <p15:guide id="10" orient="horz" pos="3475">
          <p15:clr>
            <a:srgbClr val="A4A3A4"/>
          </p15:clr>
        </p15:guide>
        <p15:guide id="11" pos="16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EEF"/>
    <a:srgbClr val="0066FF"/>
    <a:srgbClr val="00B3EB"/>
    <a:srgbClr val="00B3EA"/>
    <a:srgbClr val="EAEFF7"/>
    <a:srgbClr val="5B9BD5"/>
    <a:srgbClr val="BFBFBF"/>
    <a:srgbClr val="323232"/>
    <a:srgbClr val="005BAC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間スタイル 1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60" autoAdjust="0"/>
    <p:restoredTop sz="90454" autoAdjust="0"/>
  </p:normalViewPr>
  <p:slideViewPr>
    <p:cSldViewPr snapToGrid="0">
      <p:cViewPr varScale="1">
        <p:scale>
          <a:sx n="103" d="100"/>
          <a:sy n="103" d="100"/>
        </p:scale>
        <p:origin x="336" y="102"/>
      </p:cViewPr>
      <p:guideLst>
        <p:guide orient="horz" pos="2591"/>
        <p:guide orient="horz" pos="1570"/>
        <p:guide pos="3840"/>
        <p:guide orient="horz" pos="2931"/>
        <p:guide orient="horz" pos="913"/>
        <p:guide orient="horz" pos="482"/>
        <p:guide pos="439"/>
        <p:guide orient="horz" pos="2183"/>
        <p:guide pos="7197"/>
        <p:guide orient="horz" pos="3475"/>
        <p:guide pos="16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B18BC8F-D931-4A02-8902-D975693F5C7A}" type="datetimeFigureOut">
              <a:rPr lang="zh-CN" altLang="en-US"/>
              <a:pPr>
                <a:defRPr/>
              </a:pPr>
              <a:t>2024/6/5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3301037-3B88-4A65-9EBA-A3F1A2803E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4540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664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553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454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323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086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102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814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881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322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562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875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77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97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902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89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3301037-3B88-4A65-9EBA-A3F1A2803E5E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634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243" y="5605596"/>
            <a:ext cx="1145258" cy="789442"/>
          </a:xfrm>
          <a:prstGeom prst="rect">
            <a:avLst/>
          </a:prstGeom>
        </p:spPr>
      </p:pic>
      <p:sp>
        <p:nvSpPr>
          <p:cNvPr id="4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28000" y="2929497"/>
            <a:ext cx="8580438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endParaRPr lang="en-US" altLang="zh-CN" dirty="0"/>
          </a:p>
          <a:p>
            <a:pPr lvl="0"/>
            <a:r>
              <a:rPr lang="en-US" altLang="zh-CN" dirty="0"/>
              <a:t>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28000" y="1188397"/>
            <a:ext cx="85804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baseline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40 PT MS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8000" y="6235582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prstClr val="white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409542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1" y="1764000"/>
            <a:ext cx="4823886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94385" y="1764000"/>
            <a:ext cx="4963886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95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字右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8000" y="1764000"/>
            <a:ext cx="58544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13" name="图片占位符 7"/>
          <p:cNvSpPr>
            <a:spLocks noGrp="1" noChangeAspect="1"/>
          </p:cNvSpPr>
          <p:nvPr>
            <p:ph type="pic" sz="quarter" idx="24"/>
          </p:nvPr>
        </p:nvSpPr>
        <p:spPr>
          <a:xfrm>
            <a:off x="6923471" y="1764000"/>
            <a:ext cx="3934800" cy="3934800"/>
          </a:xfrm>
          <a:prstGeom prst="round1Rect">
            <a:avLst>
              <a:gd name="adj" fmla="val 6056"/>
            </a:avLst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793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图右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4992913" y="1764000"/>
            <a:ext cx="5865357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10" name="图片占位符 18"/>
          <p:cNvSpPr>
            <a:spLocks noGrp="1" noChangeAspect="1"/>
          </p:cNvSpPr>
          <p:nvPr>
            <p:ph type="pic" sz="quarter" idx="27"/>
          </p:nvPr>
        </p:nvSpPr>
        <p:spPr>
          <a:xfrm>
            <a:off x="647700" y="1763713"/>
            <a:ext cx="3936039" cy="3934800"/>
          </a:xfrm>
          <a:custGeom>
            <a:avLst/>
            <a:gdLst>
              <a:gd name="connsiteX0" fmla="*/ 246590 w 3365500"/>
              <a:gd name="connsiteY0" fmla="*/ 0 h 3365500"/>
              <a:gd name="connsiteX1" fmla="*/ 3118910 w 3365500"/>
              <a:gd name="connsiteY1" fmla="*/ 0 h 3365500"/>
              <a:gd name="connsiteX2" fmla="*/ 3365500 w 3365500"/>
              <a:gd name="connsiteY2" fmla="*/ 246590 h 3365500"/>
              <a:gd name="connsiteX3" fmla="*/ 3365500 w 3365500"/>
              <a:gd name="connsiteY3" fmla="*/ 3365500 h 3365500"/>
              <a:gd name="connsiteX4" fmla="*/ 3365500 w 3365500"/>
              <a:gd name="connsiteY4" fmla="*/ 3365500 h 3365500"/>
              <a:gd name="connsiteX5" fmla="*/ 0 w 3365500"/>
              <a:gd name="connsiteY5" fmla="*/ 3365500 h 3365500"/>
              <a:gd name="connsiteX6" fmla="*/ 0 w 3365500"/>
              <a:gd name="connsiteY6" fmla="*/ 3365500 h 3365500"/>
              <a:gd name="connsiteX7" fmla="*/ 0 w 3365500"/>
              <a:gd name="connsiteY7" fmla="*/ 246590 h 3365500"/>
              <a:gd name="connsiteX8" fmla="*/ 246590 w 3365500"/>
              <a:gd name="connsiteY8" fmla="*/ 0 h 3365500"/>
              <a:gd name="connsiteX0" fmla="*/ 246590 w 3400346"/>
              <a:gd name="connsiteY0" fmla="*/ 0 h 3365500"/>
              <a:gd name="connsiteX1" fmla="*/ 3328460 w 3400346"/>
              <a:gd name="connsiteY1" fmla="*/ 0 h 3365500"/>
              <a:gd name="connsiteX2" fmla="*/ 3365500 w 3400346"/>
              <a:gd name="connsiteY2" fmla="*/ 246590 h 3365500"/>
              <a:gd name="connsiteX3" fmla="*/ 3365500 w 3400346"/>
              <a:gd name="connsiteY3" fmla="*/ 3365500 h 3365500"/>
              <a:gd name="connsiteX4" fmla="*/ 3365500 w 3400346"/>
              <a:gd name="connsiteY4" fmla="*/ 3365500 h 3365500"/>
              <a:gd name="connsiteX5" fmla="*/ 0 w 3400346"/>
              <a:gd name="connsiteY5" fmla="*/ 3365500 h 3365500"/>
              <a:gd name="connsiteX6" fmla="*/ 0 w 3400346"/>
              <a:gd name="connsiteY6" fmla="*/ 3365500 h 3365500"/>
              <a:gd name="connsiteX7" fmla="*/ 0 w 3400346"/>
              <a:gd name="connsiteY7" fmla="*/ 246590 h 3365500"/>
              <a:gd name="connsiteX8" fmla="*/ 246590 w 3400346"/>
              <a:gd name="connsiteY8" fmla="*/ 0 h 3365500"/>
              <a:gd name="connsiteX0" fmla="*/ 246590 w 3413081"/>
              <a:gd name="connsiteY0" fmla="*/ 0 h 3365500"/>
              <a:gd name="connsiteX1" fmla="*/ 3347510 w 3413081"/>
              <a:gd name="connsiteY1" fmla="*/ 0 h 3365500"/>
              <a:gd name="connsiteX2" fmla="*/ 3365500 w 3413081"/>
              <a:gd name="connsiteY2" fmla="*/ 246590 h 3365500"/>
              <a:gd name="connsiteX3" fmla="*/ 3365500 w 3413081"/>
              <a:gd name="connsiteY3" fmla="*/ 3365500 h 3365500"/>
              <a:gd name="connsiteX4" fmla="*/ 3365500 w 3413081"/>
              <a:gd name="connsiteY4" fmla="*/ 3365500 h 3365500"/>
              <a:gd name="connsiteX5" fmla="*/ 0 w 3413081"/>
              <a:gd name="connsiteY5" fmla="*/ 3365500 h 3365500"/>
              <a:gd name="connsiteX6" fmla="*/ 0 w 3413081"/>
              <a:gd name="connsiteY6" fmla="*/ 3365500 h 3365500"/>
              <a:gd name="connsiteX7" fmla="*/ 0 w 3413081"/>
              <a:gd name="connsiteY7" fmla="*/ 246590 h 3365500"/>
              <a:gd name="connsiteX8" fmla="*/ 246590 w 3413081"/>
              <a:gd name="connsiteY8" fmla="*/ 0 h 3365500"/>
              <a:gd name="connsiteX0" fmla="*/ 246590 w 3419838"/>
              <a:gd name="connsiteY0" fmla="*/ 0 h 3365500"/>
              <a:gd name="connsiteX1" fmla="*/ 3357035 w 3419838"/>
              <a:gd name="connsiteY1" fmla="*/ 0 h 3365500"/>
              <a:gd name="connsiteX2" fmla="*/ 3365500 w 3419838"/>
              <a:gd name="connsiteY2" fmla="*/ 246590 h 3365500"/>
              <a:gd name="connsiteX3" fmla="*/ 3365500 w 3419838"/>
              <a:gd name="connsiteY3" fmla="*/ 3365500 h 3365500"/>
              <a:gd name="connsiteX4" fmla="*/ 3365500 w 3419838"/>
              <a:gd name="connsiteY4" fmla="*/ 3365500 h 3365500"/>
              <a:gd name="connsiteX5" fmla="*/ 0 w 3419838"/>
              <a:gd name="connsiteY5" fmla="*/ 3365500 h 3365500"/>
              <a:gd name="connsiteX6" fmla="*/ 0 w 3419838"/>
              <a:gd name="connsiteY6" fmla="*/ 3365500 h 3365500"/>
              <a:gd name="connsiteX7" fmla="*/ 0 w 3419838"/>
              <a:gd name="connsiteY7" fmla="*/ 246590 h 3365500"/>
              <a:gd name="connsiteX8" fmla="*/ 246590 w 3419838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5500 w 3426814"/>
              <a:gd name="connsiteY3" fmla="*/ 3365500 h 3365500"/>
              <a:gd name="connsiteX4" fmla="*/ 3365500 w 3426814"/>
              <a:gd name="connsiteY4" fmla="*/ 3365500 h 3365500"/>
              <a:gd name="connsiteX5" fmla="*/ 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246590 h 3365500"/>
              <a:gd name="connsiteX8" fmla="*/ 246590 w 3426814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7087 w 3426814"/>
              <a:gd name="connsiteY3" fmla="*/ 427037 h 3365500"/>
              <a:gd name="connsiteX4" fmla="*/ 3365500 w 3426814"/>
              <a:gd name="connsiteY4" fmla="*/ 3365500 h 3365500"/>
              <a:gd name="connsiteX5" fmla="*/ 336550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3365500 h 3365500"/>
              <a:gd name="connsiteX8" fmla="*/ 0 w 3426814"/>
              <a:gd name="connsiteY8" fmla="*/ 246590 h 3365500"/>
              <a:gd name="connsiteX9" fmla="*/ 246590 w 3426814"/>
              <a:gd name="connsiteY9" fmla="*/ 0 h 3365500"/>
              <a:gd name="connsiteX0" fmla="*/ 246590 w 3599479"/>
              <a:gd name="connsiteY0" fmla="*/ 15825 h 3381325"/>
              <a:gd name="connsiteX1" fmla="*/ 3366560 w 3599479"/>
              <a:gd name="connsiteY1" fmla="*/ 15825 h 3381325"/>
              <a:gd name="connsiteX2" fmla="*/ 3371849 w 3599479"/>
              <a:gd name="connsiteY2" fmla="*/ 19000 h 3381325"/>
              <a:gd name="connsiteX3" fmla="*/ 3365500 w 3599479"/>
              <a:gd name="connsiteY3" fmla="*/ 262415 h 3381325"/>
              <a:gd name="connsiteX4" fmla="*/ 3367087 w 3599479"/>
              <a:gd name="connsiteY4" fmla="*/ 442862 h 3381325"/>
              <a:gd name="connsiteX5" fmla="*/ 3365500 w 3599479"/>
              <a:gd name="connsiteY5" fmla="*/ 3381325 h 3381325"/>
              <a:gd name="connsiteX6" fmla="*/ 3365500 w 3599479"/>
              <a:gd name="connsiteY6" fmla="*/ 3381325 h 3381325"/>
              <a:gd name="connsiteX7" fmla="*/ 0 w 3599479"/>
              <a:gd name="connsiteY7" fmla="*/ 3381325 h 3381325"/>
              <a:gd name="connsiteX8" fmla="*/ 0 w 3599479"/>
              <a:gd name="connsiteY8" fmla="*/ 3381325 h 3381325"/>
              <a:gd name="connsiteX9" fmla="*/ 0 w 3599479"/>
              <a:gd name="connsiteY9" fmla="*/ 262415 h 3381325"/>
              <a:gd name="connsiteX10" fmla="*/ 246590 w 3599479"/>
              <a:gd name="connsiteY10" fmla="*/ 15825 h 3381325"/>
              <a:gd name="connsiteX0" fmla="*/ 246590 w 3599419"/>
              <a:gd name="connsiteY0" fmla="*/ 29179 h 3394679"/>
              <a:gd name="connsiteX1" fmla="*/ 3366560 w 3599419"/>
              <a:gd name="connsiteY1" fmla="*/ 29179 h 3394679"/>
              <a:gd name="connsiteX2" fmla="*/ 3371849 w 3599419"/>
              <a:gd name="connsiteY2" fmla="*/ 32354 h 3394679"/>
              <a:gd name="connsiteX3" fmla="*/ 3367087 w 3599419"/>
              <a:gd name="connsiteY3" fmla="*/ 456216 h 3394679"/>
              <a:gd name="connsiteX4" fmla="*/ 3365500 w 3599419"/>
              <a:gd name="connsiteY4" fmla="*/ 3394679 h 3394679"/>
              <a:gd name="connsiteX5" fmla="*/ 3365500 w 3599419"/>
              <a:gd name="connsiteY5" fmla="*/ 3394679 h 3394679"/>
              <a:gd name="connsiteX6" fmla="*/ 0 w 3599419"/>
              <a:gd name="connsiteY6" fmla="*/ 3394679 h 3394679"/>
              <a:gd name="connsiteX7" fmla="*/ 0 w 3599419"/>
              <a:gd name="connsiteY7" fmla="*/ 3394679 h 3394679"/>
              <a:gd name="connsiteX8" fmla="*/ 0 w 3599419"/>
              <a:gd name="connsiteY8" fmla="*/ 275769 h 3394679"/>
              <a:gd name="connsiteX9" fmla="*/ 246590 w 3599419"/>
              <a:gd name="connsiteY9" fmla="*/ 29179 h 3394679"/>
              <a:gd name="connsiteX0" fmla="*/ 246590 w 3597884"/>
              <a:gd name="connsiteY0" fmla="*/ 0 h 3365500"/>
              <a:gd name="connsiteX1" fmla="*/ 3366560 w 3597884"/>
              <a:gd name="connsiteY1" fmla="*/ 0 h 3365500"/>
              <a:gd name="connsiteX2" fmla="*/ 3367087 w 3597884"/>
              <a:gd name="connsiteY2" fmla="*/ 427037 h 3365500"/>
              <a:gd name="connsiteX3" fmla="*/ 3365500 w 3597884"/>
              <a:gd name="connsiteY3" fmla="*/ 3365500 h 3365500"/>
              <a:gd name="connsiteX4" fmla="*/ 3365500 w 3597884"/>
              <a:gd name="connsiteY4" fmla="*/ 3365500 h 3365500"/>
              <a:gd name="connsiteX5" fmla="*/ 0 w 3597884"/>
              <a:gd name="connsiteY5" fmla="*/ 3365500 h 3365500"/>
              <a:gd name="connsiteX6" fmla="*/ 0 w 3597884"/>
              <a:gd name="connsiteY6" fmla="*/ 3365500 h 3365500"/>
              <a:gd name="connsiteX7" fmla="*/ 0 w 3597884"/>
              <a:gd name="connsiteY7" fmla="*/ 246590 h 3365500"/>
              <a:gd name="connsiteX8" fmla="*/ 246590 w 3597884"/>
              <a:gd name="connsiteY8" fmla="*/ 0 h 3365500"/>
              <a:gd name="connsiteX0" fmla="*/ 246590 w 3377753"/>
              <a:gd name="connsiteY0" fmla="*/ 16210 h 3381710"/>
              <a:gd name="connsiteX1" fmla="*/ 3366560 w 3377753"/>
              <a:gd name="connsiteY1" fmla="*/ 16210 h 3381710"/>
              <a:gd name="connsiteX2" fmla="*/ 3367087 w 3377753"/>
              <a:gd name="connsiteY2" fmla="*/ 443247 h 3381710"/>
              <a:gd name="connsiteX3" fmla="*/ 3365500 w 3377753"/>
              <a:gd name="connsiteY3" fmla="*/ 3381710 h 3381710"/>
              <a:gd name="connsiteX4" fmla="*/ 3365500 w 3377753"/>
              <a:gd name="connsiteY4" fmla="*/ 3381710 h 3381710"/>
              <a:gd name="connsiteX5" fmla="*/ 0 w 3377753"/>
              <a:gd name="connsiteY5" fmla="*/ 3381710 h 3381710"/>
              <a:gd name="connsiteX6" fmla="*/ 0 w 3377753"/>
              <a:gd name="connsiteY6" fmla="*/ 3381710 h 3381710"/>
              <a:gd name="connsiteX7" fmla="*/ 0 w 3377753"/>
              <a:gd name="connsiteY7" fmla="*/ 262800 h 3381710"/>
              <a:gd name="connsiteX8" fmla="*/ 246590 w 3377753"/>
              <a:gd name="connsiteY8" fmla="*/ 16210 h 338171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597354"/>
              <a:gd name="connsiteY0" fmla="*/ 0 h 3365500"/>
              <a:gd name="connsiteX1" fmla="*/ 3366560 w 3597354"/>
              <a:gd name="connsiteY1" fmla="*/ 0 h 3365500"/>
              <a:gd name="connsiteX2" fmla="*/ 3365500 w 3597354"/>
              <a:gd name="connsiteY2" fmla="*/ 3365500 h 3365500"/>
              <a:gd name="connsiteX3" fmla="*/ 3365500 w 3597354"/>
              <a:gd name="connsiteY3" fmla="*/ 3365500 h 3365500"/>
              <a:gd name="connsiteX4" fmla="*/ 0 w 3597354"/>
              <a:gd name="connsiteY4" fmla="*/ 3365500 h 3365500"/>
              <a:gd name="connsiteX5" fmla="*/ 0 w 3597354"/>
              <a:gd name="connsiteY5" fmla="*/ 3365500 h 3365500"/>
              <a:gd name="connsiteX6" fmla="*/ 0 w 3597354"/>
              <a:gd name="connsiteY6" fmla="*/ 246590 h 3365500"/>
              <a:gd name="connsiteX7" fmla="*/ 246590 w 3597354"/>
              <a:gd name="connsiteY7" fmla="*/ 0 h 3365500"/>
              <a:gd name="connsiteX0" fmla="*/ 246590 w 3367119"/>
              <a:gd name="connsiteY0" fmla="*/ 0 h 3365500"/>
              <a:gd name="connsiteX1" fmla="*/ 3366560 w 3367119"/>
              <a:gd name="connsiteY1" fmla="*/ 0 h 3365500"/>
              <a:gd name="connsiteX2" fmla="*/ 3365500 w 3367119"/>
              <a:gd name="connsiteY2" fmla="*/ 3365500 h 3365500"/>
              <a:gd name="connsiteX3" fmla="*/ 3365500 w 3367119"/>
              <a:gd name="connsiteY3" fmla="*/ 3365500 h 3365500"/>
              <a:gd name="connsiteX4" fmla="*/ 0 w 3367119"/>
              <a:gd name="connsiteY4" fmla="*/ 3365500 h 3365500"/>
              <a:gd name="connsiteX5" fmla="*/ 0 w 3367119"/>
              <a:gd name="connsiteY5" fmla="*/ 3365500 h 3365500"/>
              <a:gd name="connsiteX6" fmla="*/ 0 w 3367119"/>
              <a:gd name="connsiteY6" fmla="*/ 246590 h 3365500"/>
              <a:gd name="connsiteX7" fmla="*/ 246590 w 3367119"/>
              <a:gd name="connsiteY7" fmla="*/ 0 h 3365500"/>
              <a:gd name="connsiteX0" fmla="*/ 246590 w 3366560"/>
              <a:gd name="connsiteY0" fmla="*/ 0 h 3365500"/>
              <a:gd name="connsiteX1" fmla="*/ 3366560 w 3366560"/>
              <a:gd name="connsiteY1" fmla="*/ 0 h 3365500"/>
              <a:gd name="connsiteX2" fmla="*/ 3365500 w 3366560"/>
              <a:gd name="connsiteY2" fmla="*/ 3365500 h 3365500"/>
              <a:gd name="connsiteX3" fmla="*/ 3365500 w 3366560"/>
              <a:gd name="connsiteY3" fmla="*/ 3365500 h 3365500"/>
              <a:gd name="connsiteX4" fmla="*/ 0 w 3366560"/>
              <a:gd name="connsiteY4" fmla="*/ 3365500 h 3365500"/>
              <a:gd name="connsiteX5" fmla="*/ 0 w 3366560"/>
              <a:gd name="connsiteY5" fmla="*/ 3365500 h 3365500"/>
              <a:gd name="connsiteX6" fmla="*/ 0 w 3366560"/>
              <a:gd name="connsiteY6" fmla="*/ 246590 h 3365500"/>
              <a:gd name="connsiteX7" fmla="*/ 246590 w 3366560"/>
              <a:gd name="connsiteY7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6560" h="3365500">
                <a:moveTo>
                  <a:pt x="246590" y="0"/>
                </a:moveTo>
                <a:lnTo>
                  <a:pt x="3366560" y="0"/>
                </a:lnTo>
                <a:cubicBezTo>
                  <a:pt x="3363456" y="57044"/>
                  <a:pt x="3365677" y="2804583"/>
                  <a:pt x="3365500" y="3365500"/>
                </a:cubicBezTo>
                <a:lnTo>
                  <a:pt x="3365500" y="3365500"/>
                </a:lnTo>
                <a:lnTo>
                  <a:pt x="0" y="3365500"/>
                </a:lnTo>
                <a:lnTo>
                  <a:pt x="0" y="3365500"/>
                </a:lnTo>
                <a:lnTo>
                  <a:pt x="0" y="246590"/>
                </a:lnTo>
                <a:cubicBezTo>
                  <a:pt x="0" y="110402"/>
                  <a:pt x="110402" y="0"/>
                  <a:pt x="246590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717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-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/>
          <p:cNvSpPr>
            <a:spLocks noGrp="1"/>
          </p:cNvSpPr>
          <p:nvPr>
            <p:ph type="pic" sz="quarter" idx="26"/>
          </p:nvPr>
        </p:nvSpPr>
        <p:spPr>
          <a:xfrm>
            <a:off x="7492771" y="1763713"/>
            <a:ext cx="3365500" cy="3365500"/>
          </a:xfrm>
          <a:prstGeom prst="round1Rect">
            <a:avLst>
              <a:gd name="adj" fmla="val 6761"/>
            </a:avLst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25"/>
          </p:nvPr>
        </p:nvSpPr>
        <p:spPr>
          <a:xfrm>
            <a:off x="4068000" y="1764000"/>
            <a:ext cx="3366000" cy="3366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27"/>
          </p:nvPr>
        </p:nvSpPr>
        <p:spPr>
          <a:xfrm>
            <a:off x="647700" y="1763713"/>
            <a:ext cx="3366560" cy="3365500"/>
          </a:xfrm>
          <a:custGeom>
            <a:avLst/>
            <a:gdLst>
              <a:gd name="connsiteX0" fmla="*/ 246590 w 3365500"/>
              <a:gd name="connsiteY0" fmla="*/ 0 h 3365500"/>
              <a:gd name="connsiteX1" fmla="*/ 3118910 w 3365500"/>
              <a:gd name="connsiteY1" fmla="*/ 0 h 3365500"/>
              <a:gd name="connsiteX2" fmla="*/ 3365500 w 3365500"/>
              <a:gd name="connsiteY2" fmla="*/ 246590 h 3365500"/>
              <a:gd name="connsiteX3" fmla="*/ 3365500 w 3365500"/>
              <a:gd name="connsiteY3" fmla="*/ 3365500 h 3365500"/>
              <a:gd name="connsiteX4" fmla="*/ 3365500 w 3365500"/>
              <a:gd name="connsiteY4" fmla="*/ 3365500 h 3365500"/>
              <a:gd name="connsiteX5" fmla="*/ 0 w 3365500"/>
              <a:gd name="connsiteY5" fmla="*/ 3365500 h 3365500"/>
              <a:gd name="connsiteX6" fmla="*/ 0 w 3365500"/>
              <a:gd name="connsiteY6" fmla="*/ 3365500 h 3365500"/>
              <a:gd name="connsiteX7" fmla="*/ 0 w 3365500"/>
              <a:gd name="connsiteY7" fmla="*/ 246590 h 3365500"/>
              <a:gd name="connsiteX8" fmla="*/ 246590 w 3365500"/>
              <a:gd name="connsiteY8" fmla="*/ 0 h 3365500"/>
              <a:gd name="connsiteX0" fmla="*/ 246590 w 3400346"/>
              <a:gd name="connsiteY0" fmla="*/ 0 h 3365500"/>
              <a:gd name="connsiteX1" fmla="*/ 3328460 w 3400346"/>
              <a:gd name="connsiteY1" fmla="*/ 0 h 3365500"/>
              <a:gd name="connsiteX2" fmla="*/ 3365500 w 3400346"/>
              <a:gd name="connsiteY2" fmla="*/ 246590 h 3365500"/>
              <a:gd name="connsiteX3" fmla="*/ 3365500 w 3400346"/>
              <a:gd name="connsiteY3" fmla="*/ 3365500 h 3365500"/>
              <a:gd name="connsiteX4" fmla="*/ 3365500 w 3400346"/>
              <a:gd name="connsiteY4" fmla="*/ 3365500 h 3365500"/>
              <a:gd name="connsiteX5" fmla="*/ 0 w 3400346"/>
              <a:gd name="connsiteY5" fmla="*/ 3365500 h 3365500"/>
              <a:gd name="connsiteX6" fmla="*/ 0 w 3400346"/>
              <a:gd name="connsiteY6" fmla="*/ 3365500 h 3365500"/>
              <a:gd name="connsiteX7" fmla="*/ 0 w 3400346"/>
              <a:gd name="connsiteY7" fmla="*/ 246590 h 3365500"/>
              <a:gd name="connsiteX8" fmla="*/ 246590 w 3400346"/>
              <a:gd name="connsiteY8" fmla="*/ 0 h 3365500"/>
              <a:gd name="connsiteX0" fmla="*/ 246590 w 3413081"/>
              <a:gd name="connsiteY0" fmla="*/ 0 h 3365500"/>
              <a:gd name="connsiteX1" fmla="*/ 3347510 w 3413081"/>
              <a:gd name="connsiteY1" fmla="*/ 0 h 3365500"/>
              <a:gd name="connsiteX2" fmla="*/ 3365500 w 3413081"/>
              <a:gd name="connsiteY2" fmla="*/ 246590 h 3365500"/>
              <a:gd name="connsiteX3" fmla="*/ 3365500 w 3413081"/>
              <a:gd name="connsiteY3" fmla="*/ 3365500 h 3365500"/>
              <a:gd name="connsiteX4" fmla="*/ 3365500 w 3413081"/>
              <a:gd name="connsiteY4" fmla="*/ 3365500 h 3365500"/>
              <a:gd name="connsiteX5" fmla="*/ 0 w 3413081"/>
              <a:gd name="connsiteY5" fmla="*/ 3365500 h 3365500"/>
              <a:gd name="connsiteX6" fmla="*/ 0 w 3413081"/>
              <a:gd name="connsiteY6" fmla="*/ 3365500 h 3365500"/>
              <a:gd name="connsiteX7" fmla="*/ 0 w 3413081"/>
              <a:gd name="connsiteY7" fmla="*/ 246590 h 3365500"/>
              <a:gd name="connsiteX8" fmla="*/ 246590 w 3413081"/>
              <a:gd name="connsiteY8" fmla="*/ 0 h 3365500"/>
              <a:gd name="connsiteX0" fmla="*/ 246590 w 3419838"/>
              <a:gd name="connsiteY0" fmla="*/ 0 h 3365500"/>
              <a:gd name="connsiteX1" fmla="*/ 3357035 w 3419838"/>
              <a:gd name="connsiteY1" fmla="*/ 0 h 3365500"/>
              <a:gd name="connsiteX2" fmla="*/ 3365500 w 3419838"/>
              <a:gd name="connsiteY2" fmla="*/ 246590 h 3365500"/>
              <a:gd name="connsiteX3" fmla="*/ 3365500 w 3419838"/>
              <a:gd name="connsiteY3" fmla="*/ 3365500 h 3365500"/>
              <a:gd name="connsiteX4" fmla="*/ 3365500 w 3419838"/>
              <a:gd name="connsiteY4" fmla="*/ 3365500 h 3365500"/>
              <a:gd name="connsiteX5" fmla="*/ 0 w 3419838"/>
              <a:gd name="connsiteY5" fmla="*/ 3365500 h 3365500"/>
              <a:gd name="connsiteX6" fmla="*/ 0 w 3419838"/>
              <a:gd name="connsiteY6" fmla="*/ 3365500 h 3365500"/>
              <a:gd name="connsiteX7" fmla="*/ 0 w 3419838"/>
              <a:gd name="connsiteY7" fmla="*/ 246590 h 3365500"/>
              <a:gd name="connsiteX8" fmla="*/ 246590 w 3419838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5500 w 3426814"/>
              <a:gd name="connsiteY3" fmla="*/ 3365500 h 3365500"/>
              <a:gd name="connsiteX4" fmla="*/ 3365500 w 3426814"/>
              <a:gd name="connsiteY4" fmla="*/ 3365500 h 3365500"/>
              <a:gd name="connsiteX5" fmla="*/ 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246590 h 3365500"/>
              <a:gd name="connsiteX8" fmla="*/ 246590 w 3426814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7087 w 3426814"/>
              <a:gd name="connsiteY3" fmla="*/ 427037 h 3365500"/>
              <a:gd name="connsiteX4" fmla="*/ 3365500 w 3426814"/>
              <a:gd name="connsiteY4" fmla="*/ 3365500 h 3365500"/>
              <a:gd name="connsiteX5" fmla="*/ 336550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3365500 h 3365500"/>
              <a:gd name="connsiteX8" fmla="*/ 0 w 3426814"/>
              <a:gd name="connsiteY8" fmla="*/ 246590 h 3365500"/>
              <a:gd name="connsiteX9" fmla="*/ 246590 w 3426814"/>
              <a:gd name="connsiteY9" fmla="*/ 0 h 3365500"/>
              <a:gd name="connsiteX0" fmla="*/ 246590 w 3599479"/>
              <a:gd name="connsiteY0" fmla="*/ 15825 h 3381325"/>
              <a:gd name="connsiteX1" fmla="*/ 3366560 w 3599479"/>
              <a:gd name="connsiteY1" fmla="*/ 15825 h 3381325"/>
              <a:gd name="connsiteX2" fmla="*/ 3371849 w 3599479"/>
              <a:gd name="connsiteY2" fmla="*/ 19000 h 3381325"/>
              <a:gd name="connsiteX3" fmla="*/ 3365500 w 3599479"/>
              <a:gd name="connsiteY3" fmla="*/ 262415 h 3381325"/>
              <a:gd name="connsiteX4" fmla="*/ 3367087 w 3599479"/>
              <a:gd name="connsiteY4" fmla="*/ 442862 h 3381325"/>
              <a:gd name="connsiteX5" fmla="*/ 3365500 w 3599479"/>
              <a:gd name="connsiteY5" fmla="*/ 3381325 h 3381325"/>
              <a:gd name="connsiteX6" fmla="*/ 3365500 w 3599479"/>
              <a:gd name="connsiteY6" fmla="*/ 3381325 h 3381325"/>
              <a:gd name="connsiteX7" fmla="*/ 0 w 3599479"/>
              <a:gd name="connsiteY7" fmla="*/ 3381325 h 3381325"/>
              <a:gd name="connsiteX8" fmla="*/ 0 w 3599479"/>
              <a:gd name="connsiteY8" fmla="*/ 3381325 h 3381325"/>
              <a:gd name="connsiteX9" fmla="*/ 0 w 3599479"/>
              <a:gd name="connsiteY9" fmla="*/ 262415 h 3381325"/>
              <a:gd name="connsiteX10" fmla="*/ 246590 w 3599479"/>
              <a:gd name="connsiteY10" fmla="*/ 15825 h 3381325"/>
              <a:gd name="connsiteX0" fmla="*/ 246590 w 3599419"/>
              <a:gd name="connsiteY0" fmla="*/ 29179 h 3394679"/>
              <a:gd name="connsiteX1" fmla="*/ 3366560 w 3599419"/>
              <a:gd name="connsiteY1" fmla="*/ 29179 h 3394679"/>
              <a:gd name="connsiteX2" fmla="*/ 3371849 w 3599419"/>
              <a:gd name="connsiteY2" fmla="*/ 32354 h 3394679"/>
              <a:gd name="connsiteX3" fmla="*/ 3367087 w 3599419"/>
              <a:gd name="connsiteY3" fmla="*/ 456216 h 3394679"/>
              <a:gd name="connsiteX4" fmla="*/ 3365500 w 3599419"/>
              <a:gd name="connsiteY4" fmla="*/ 3394679 h 3394679"/>
              <a:gd name="connsiteX5" fmla="*/ 3365500 w 3599419"/>
              <a:gd name="connsiteY5" fmla="*/ 3394679 h 3394679"/>
              <a:gd name="connsiteX6" fmla="*/ 0 w 3599419"/>
              <a:gd name="connsiteY6" fmla="*/ 3394679 h 3394679"/>
              <a:gd name="connsiteX7" fmla="*/ 0 w 3599419"/>
              <a:gd name="connsiteY7" fmla="*/ 3394679 h 3394679"/>
              <a:gd name="connsiteX8" fmla="*/ 0 w 3599419"/>
              <a:gd name="connsiteY8" fmla="*/ 275769 h 3394679"/>
              <a:gd name="connsiteX9" fmla="*/ 246590 w 3599419"/>
              <a:gd name="connsiteY9" fmla="*/ 29179 h 3394679"/>
              <a:gd name="connsiteX0" fmla="*/ 246590 w 3597884"/>
              <a:gd name="connsiteY0" fmla="*/ 0 h 3365500"/>
              <a:gd name="connsiteX1" fmla="*/ 3366560 w 3597884"/>
              <a:gd name="connsiteY1" fmla="*/ 0 h 3365500"/>
              <a:gd name="connsiteX2" fmla="*/ 3367087 w 3597884"/>
              <a:gd name="connsiteY2" fmla="*/ 427037 h 3365500"/>
              <a:gd name="connsiteX3" fmla="*/ 3365500 w 3597884"/>
              <a:gd name="connsiteY3" fmla="*/ 3365500 h 3365500"/>
              <a:gd name="connsiteX4" fmla="*/ 3365500 w 3597884"/>
              <a:gd name="connsiteY4" fmla="*/ 3365500 h 3365500"/>
              <a:gd name="connsiteX5" fmla="*/ 0 w 3597884"/>
              <a:gd name="connsiteY5" fmla="*/ 3365500 h 3365500"/>
              <a:gd name="connsiteX6" fmla="*/ 0 w 3597884"/>
              <a:gd name="connsiteY6" fmla="*/ 3365500 h 3365500"/>
              <a:gd name="connsiteX7" fmla="*/ 0 w 3597884"/>
              <a:gd name="connsiteY7" fmla="*/ 246590 h 3365500"/>
              <a:gd name="connsiteX8" fmla="*/ 246590 w 3597884"/>
              <a:gd name="connsiteY8" fmla="*/ 0 h 3365500"/>
              <a:gd name="connsiteX0" fmla="*/ 246590 w 3377753"/>
              <a:gd name="connsiteY0" fmla="*/ 16210 h 3381710"/>
              <a:gd name="connsiteX1" fmla="*/ 3366560 w 3377753"/>
              <a:gd name="connsiteY1" fmla="*/ 16210 h 3381710"/>
              <a:gd name="connsiteX2" fmla="*/ 3367087 w 3377753"/>
              <a:gd name="connsiteY2" fmla="*/ 443247 h 3381710"/>
              <a:gd name="connsiteX3" fmla="*/ 3365500 w 3377753"/>
              <a:gd name="connsiteY3" fmla="*/ 3381710 h 3381710"/>
              <a:gd name="connsiteX4" fmla="*/ 3365500 w 3377753"/>
              <a:gd name="connsiteY4" fmla="*/ 3381710 h 3381710"/>
              <a:gd name="connsiteX5" fmla="*/ 0 w 3377753"/>
              <a:gd name="connsiteY5" fmla="*/ 3381710 h 3381710"/>
              <a:gd name="connsiteX6" fmla="*/ 0 w 3377753"/>
              <a:gd name="connsiteY6" fmla="*/ 3381710 h 3381710"/>
              <a:gd name="connsiteX7" fmla="*/ 0 w 3377753"/>
              <a:gd name="connsiteY7" fmla="*/ 262800 h 3381710"/>
              <a:gd name="connsiteX8" fmla="*/ 246590 w 3377753"/>
              <a:gd name="connsiteY8" fmla="*/ 16210 h 338171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597354"/>
              <a:gd name="connsiteY0" fmla="*/ 0 h 3365500"/>
              <a:gd name="connsiteX1" fmla="*/ 3366560 w 3597354"/>
              <a:gd name="connsiteY1" fmla="*/ 0 h 3365500"/>
              <a:gd name="connsiteX2" fmla="*/ 3365500 w 3597354"/>
              <a:gd name="connsiteY2" fmla="*/ 3365500 h 3365500"/>
              <a:gd name="connsiteX3" fmla="*/ 3365500 w 3597354"/>
              <a:gd name="connsiteY3" fmla="*/ 3365500 h 3365500"/>
              <a:gd name="connsiteX4" fmla="*/ 0 w 3597354"/>
              <a:gd name="connsiteY4" fmla="*/ 3365500 h 3365500"/>
              <a:gd name="connsiteX5" fmla="*/ 0 w 3597354"/>
              <a:gd name="connsiteY5" fmla="*/ 3365500 h 3365500"/>
              <a:gd name="connsiteX6" fmla="*/ 0 w 3597354"/>
              <a:gd name="connsiteY6" fmla="*/ 246590 h 3365500"/>
              <a:gd name="connsiteX7" fmla="*/ 246590 w 3597354"/>
              <a:gd name="connsiteY7" fmla="*/ 0 h 3365500"/>
              <a:gd name="connsiteX0" fmla="*/ 246590 w 3367119"/>
              <a:gd name="connsiteY0" fmla="*/ 0 h 3365500"/>
              <a:gd name="connsiteX1" fmla="*/ 3366560 w 3367119"/>
              <a:gd name="connsiteY1" fmla="*/ 0 h 3365500"/>
              <a:gd name="connsiteX2" fmla="*/ 3365500 w 3367119"/>
              <a:gd name="connsiteY2" fmla="*/ 3365500 h 3365500"/>
              <a:gd name="connsiteX3" fmla="*/ 3365500 w 3367119"/>
              <a:gd name="connsiteY3" fmla="*/ 3365500 h 3365500"/>
              <a:gd name="connsiteX4" fmla="*/ 0 w 3367119"/>
              <a:gd name="connsiteY4" fmla="*/ 3365500 h 3365500"/>
              <a:gd name="connsiteX5" fmla="*/ 0 w 3367119"/>
              <a:gd name="connsiteY5" fmla="*/ 3365500 h 3365500"/>
              <a:gd name="connsiteX6" fmla="*/ 0 w 3367119"/>
              <a:gd name="connsiteY6" fmla="*/ 246590 h 3365500"/>
              <a:gd name="connsiteX7" fmla="*/ 246590 w 3367119"/>
              <a:gd name="connsiteY7" fmla="*/ 0 h 3365500"/>
              <a:gd name="connsiteX0" fmla="*/ 246590 w 3366560"/>
              <a:gd name="connsiteY0" fmla="*/ 0 h 3365500"/>
              <a:gd name="connsiteX1" fmla="*/ 3366560 w 3366560"/>
              <a:gd name="connsiteY1" fmla="*/ 0 h 3365500"/>
              <a:gd name="connsiteX2" fmla="*/ 3365500 w 3366560"/>
              <a:gd name="connsiteY2" fmla="*/ 3365500 h 3365500"/>
              <a:gd name="connsiteX3" fmla="*/ 3365500 w 3366560"/>
              <a:gd name="connsiteY3" fmla="*/ 3365500 h 3365500"/>
              <a:gd name="connsiteX4" fmla="*/ 0 w 3366560"/>
              <a:gd name="connsiteY4" fmla="*/ 3365500 h 3365500"/>
              <a:gd name="connsiteX5" fmla="*/ 0 w 3366560"/>
              <a:gd name="connsiteY5" fmla="*/ 3365500 h 3365500"/>
              <a:gd name="connsiteX6" fmla="*/ 0 w 3366560"/>
              <a:gd name="connsiteY6" fmla="*/ 246590 h 3365500"/>
              <a:gd name="connsiteX7" fmla="*/ 246590 w 3366560"/>
              <a:gd name="connsiteY7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6560" h="3365500">
                <a:moveTo>
                  <a:pt x="246590" y="0"/>
                </a:moveTo>
                <a:lnTo>
                  <a:pt x="3366560" y="0"/>
                </a:lnTo>
                <a:cubicBezTo>
                  <a:pt x="3363456" y="57044"/>
                  <a:pt x="3365677" y="2804583"/>
                  <a:pt x="3365500" y="3365500"/>
                </a:cubicBezTo>
                <a:lnTo>
                  <a:pt x="3365500" y="3365500"/>
                </a:lnTo>
                <a:lnTo>
                  <a:pt x="0" y="3365500"/>
                </a:lnTo>
                <a:lnTo>
                  <a:pt x="0" y="3365500"/>
                </a:lnTo>
                <a:lnTo>
                  <a:pt x="0" y="246590"/>
                </a:lnTo>
                <a:cubicBezTo>
                  <a:pt x="0" y="110402"/>
                  <a:pt x="110402" y="0"/>
                  <a:pt x="246590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5660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字右四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图片占位符 26"/>
          <p:cNvSpPr>
            <a:spLocks noGrp="1"/>
          </p:cNvSpPr>
          <p:nvPr>
            <p:ph type="pic" sz="quarter" idx="23"/>
          </p:nvPr>
        </p:nvSpPr>
        <p:spPr>
          <a:xfrm>
            <a:off x="6945807" y="1764001"/>
            <a:ext cx="1937400" cy="1951797"/>
          </a:xfrm>
          <a:custGeom>
            <a:avLst/>
            <a:gdLst>
              <a:gd name="connsiteX0" fmla="*/ 385763 w 1636713"/>
              <a:gd name="connsiteY0" fmla="*/ 0 h 1640417"/>
              <a:gd name="connsiteX1" fmla="*/ 1630363 w 1636713"/>
              <a:gd name="connsiteY1" fmla="*/ 0 h 1640417"/>
              <a:gd name="connsiteX2" fmla="*/ 1630363 w 1636713"/>
              <a:gd name="connsiteY2" fmla="*/ 88946 h 1640417"/>
              <a:gd name="connsiteX3" fmla="*/ 1636713 w 1636713"/>
              <a:gd name="connsiteY3" fmla="*/ 120398 h 1640417"/>
              <a:gd name="connsiteX4" fmla="*/ 1636713 w 1636713"/>
              <a:gd name="connsiteY4" fmla="*/ 1005418 h 1640417"/>
              <a:gd name="connsiteX5" fmla="*/ 1636713 w 1636713"/>
              <a:gd name="connsiteY5" fmla="*/ 1517904 h 1640417"/>
              <a:gd name="connsiteX6" fmla="*/ 1636713 w 1636713"/>
              <a:gd name="connsiteY6" fmla="*/ 1638831 h 1640417"/>
              <a:gd name="connsiteX7" fmla="*/ 1630363 w 1636713"/>
              <a:gd name="connsiteY7" fmla="*/ 1638831 h 1640417"/>
              <a:gd name="connsiteX8" fmla="*/ 1630363 w 1636713"/>
              <a:gd name="connsiteY8" fmla="*/ 1640417 h 1640417"/>
              <a:gd name="connsiteX9" fmla="*/ 385763 w 1636713"/>
              <a:gd name="connsiteY9" fmla="*/ 1640417 h 1640417"/>
              <a:gd name="connsiteX10" fmla="*/ 385763 w 1636713"/>
              <a:gd name="connsiteY10" fmla="*/ 1638831 h 1640417"/>
              <a:gd name="connsiteX11" fmla="*/ 0 w 1636713"/>
              <a:gd name="connsiteY11" fmla="*/ 1638831 h 1640417"/>
              <a:gd name="connsiteX12" fmla="*/ 0 w 1636713"/>
              <a:gd name="connsiteY12" fmla="*/ 1517904 h 1640417"/>
              <a:gd name="connsiteX13" fmla="*/ 0 w 1636713"/>
              <a:gd name="connsiteY13" fmla="*/ 1005418 h 1640417"/>
              <a:gd name="connsiteX14" fmla="*/ 0 w 1636713"/>
              <a:gd name="connsiteY14" fmla="*/ 120398 h 1640417"/>
              <a:gd name="connsiteX15" fmla="*/ 120397 w 1636713"/>
              <a:gd name="connsiteY15" fmla="*/ 1 h 1640417"/>
              <a:gd name="connsiteX16" fmla="*/ 385763 w 1636713"/>
              <a:gd name="connsiteY16" fmla="*/ 1 h 1640417"/>
              <a:gd name="connsiteX0" fmla="*/ 385763 w 1636713"/>
              <a:gd name="connsiteY0" fmla="*/ 0 h 1640417"/>
              <a:gd name="connsiteX1" fmla="*/ 1630363 w 1636713"/>
              <a:gd name="connsiteY1" fmla="*/ 0 h 1640417"/>
              <a:gd name="connsiteX2" fmla="*/ 1630363 w 1636713"/>
              <a:gd name="connsiteY2" fmla="*/ 88946 h 1640417"/>
              <a:gd name="connsiteX3" fmla="*/ 1636713 w 1636713"/>
              <a:gd name="connsiteY3" fmla="*/ 1005418 h 1640417"/>
              <a:gd name="connsiteX4" fmla="*/ 1636713 w 1636713"/>
              <a:gd name="connsiteY4" fmla="*/ 1517904 h 1640417"/>
              <a:gd name="connsiteX5" fmla="*/ 1636713 w 1636713"/>
              <a:gd name="connsiteY5" fmla="*/ 1638831 h 1640417"/>
              <a:gd name="connsiteX6" fmla="*/ 1630363 w 1636713"/>
              <a:gd name="connsiteY6" fmla="*/ 1638831 h 1640417"/>
              <a:gd name="connsiteX7" fmla="*/ 1630363 w 1636713"/>
              <a:gd name="connsiteY7" fmla="*/ 1640417 h 1640417"/>
              <a:gd name="connsiteX8" fmla="*/ 385763 w 1636713"/>
              <a:gd name="connsiteY8" fmla="*/ 1640417 h 1640417"/>
              <a:gd name="connsiteX9" fmla="*/ 385763 w 1636713"/>
              <a:gd name="connsiteY9" fmla="*/ 1638831 h 1640417"/>
              <a:gd name="connsiteX10" fmla="*/ 0 w 1636713"/>
              <a:gd name="connsiteY10" fmla="*/ 1638831 h 1640417"/>
              <a:gd name="connsiteX11" fmla="*/ 0 w 1636713"/>
              <a:gd name="connsiteY11" fmla="*/ 1517904 h 1640417"/>
              <a:gd name="connsiteX12" fmla="*/ 0 w 1636713"/>
              <a:gd name="connsiteY12" fmla="*/ 1005418 h 1640417"/>
              <a:gd name="connsiteX13" fmla="*/ 0 w 1636713"/>
              <a:gd name="connsiteY13" fmla="*/ 120398 h 1640417"/>
              <a:gd name="connsiteX14" fmla="*/ 120397 w 1636713"/>
              <a:gd name="connsiteY14" fmla="*/ 1 h 1640417"/>
              <a:gd name="connsiteX15" fmla="*/ 385763 w 1636713"/>
              <a:gd name="connsiteY15" fmla="*/ 1 h 1640417"/>
              <a:gd name="connsiteX16" fmla="*/ 385763 w 1636713"/>
              <a:gd name="connsiteY16" fmla="*/ 0 h 1640417"/>
              <a:gd name="connsiteX0" fmla="*/ 385763 w 1636713"/>
              <a:gd name="connsiteY0" fmla="*/ 0 h 1640417"/>
              <a:gd name="connsiteX1" fmla="*/ 1630363 w 1636713"/>
              <a:gd name="connsiteY1" fmla="*/ 0 h 1640417"/>
              <a:gd name="connsiteX2" fmla="*/ 1636713 w 1636713"/>
              <a:gd name="connsiteY2" fmla="*/ 1005418 h 1640417"/>
              <a:gd name="connsiteX3" fmla="*/ 1636713 w 1636713"/>
              <a:gd name="connsiteY3" fmla="*/ 1517904 h 1640417"/>
              <a:gd name="connsiteX4" fmla="*/ 1636713 w 1636713"/>
              <a:gd name="connsiteY4" fmla="*/ 1638831 h 1640417"/>
              <a:gd name="connsiteX5" fmla="*/ 1630363 w 1636713"/>
              <a:gd name="connsiteY5" fmla="*/ 1638831 h 1640417"/>
              <a:gd name="connsiteX6" fmla="*/ 1630363 w 1636713"/>
              <a:gd name="connsiteY6" fmla="*/ 1640417 h 1640417"/>
              <a:gd name="connsiteX7" fmla="*/ 385763 w 1636713"/>
              <a:gd name="connsiteY7" fmla="*/ 1640417 h 1640417"/>
              <a:gd name="connsiteX8" fmla="*/ 385763 w 1636713"/>
              <a:gd name="connsiteY8" fmla="*/ 1638831 h 1640417"/>
              <a:gd name="connsiteX9" fmla="*/ 0 w 1636713"/>
              <a:gd name="connsiteY9" fmla="*/ 1638831 h 1640417"/>
              <a:gd name="connsiteX10" fmla="*/ 0 w 1636713"/>
              <a:gd name="connsiteY10" fmla="*/ 1517904 h 1640417"/>
              <a:gd name="connsiteX11" fmla="*/ 0 w 1636713"/>
              <a:gd name="connsiteY11" fmla="*/ 1005418 h 1640417"/>
              <a:gd name="connsiteX12" fmla="*/ 0 w 1636713"/>
              <a:gd name="connsiteY12" fmla="*/ 120398 h 1640417"/>
              <a:gd name="connsiteX13" fmla="*/ 120397 w 1636713"/>
              <a:gd name="connsiteY13" fmla="*/ 1 h 1640417"/>
              <a:gd name="connsiteX14" fmla="*/ 385763 w 1636713"/>
              <a:gd name="connsiteY14" fmla="*/ 1 h 1640417"/>
              <a:gd name="connsiteX15" fmla="*/ 385763 w 1636713"/>
              <a:gd name="connsiteY15" fmla="*/ 0 h 1640417"/>
              <a:gd name="connsiteX0" fmla="*/ 385763 w 1653171"/>
              <a:gd name="connsiteY0" fmla="*/ 0 h 1640417"/>
              <a:gd name="connsiteX1" fmla="*/ 1653018 w 1653171"/>
              <a:gd name="connsiteY1" fmla="*/ 0 h 1640417"/>
              <a:gd name="connsiteX2" fmla="*/ 1636713 w 1653171"/>
              <a:gd name="connsiteY2" fmla="*/ 1005418 h 1640417"/>
              <a:gd name="connsiteX3" fmla="*/ 1636713 w 1653171"/>
              <a:gd name="connsiteY3" fmla="*/ 1517904 h 1640417"/>
              <a:gd name="connsiteX4" fmla="*/ 1636713 w 1653171"/>
              <a:gd name="connsiteY4" fmla="*/ 1638831 h 1640417"/>
              <a:gd name="connsiteX5" fmla="*/ 1630363 w 1653171"/>
              <a:gd name="connsiteY5" fmla="*/ 1638831 h 1640417"/>
              <a:gd name="connsiteX6" fmla="*/ 1630363 w 1653171"/>
              <a:gd name="connsiteY6" fmla="*/ 1640417 h 1640417"/>
              <a:gd name="connsiteX7" fmla="*/ 385763 w 1653171"/>
              <a:gd name="connsiteY7" fmla="*/ 1640417 h 1640417"/>
              <a:gd name="connsiteX8" fmla="*/ 385763 w 1653171"/>
              <a:gd name="connsiteY8" fmla="*/ 1638831 h 1640417"/>
              <a:gd name="connsiteX9" fmla="*/ 0 w 1653171"/>
              <a:gd name="connsiteY9" fmla="*/ 1638831 h 1640417"/>
              <a:gd name="connsiteX10" fmla="*/ 0 w 1653171"/>
              <a:gd name="connsiteY10" fmla="*/ 1517904 h 1640417"/>
              <a:gd name="connsiteX11" fmla="*/ 0 w 1653171"/>
              <a:gd name="connsiteY11" fmla="*/ 1005418 h 1640417"/>
              <a:gd name="connsiteX12" fmla="*/ 0 w 1653171"/>
              <a:gd name="connsiteY12" fmla="*/ 120398 h 1640417"/>
              <a:gd name="connsiteX13" fmla="*/ 120397 w 1653171"/>
              <a:gd name="connsiteY13" fmla="*/ 1 h 1640417"/>
              <a:gd name="connsiteX14" fmla="*/ 385763 w 1653171"/>
              <a:gd name="connsiteY14" fmla="*/ 1 h 1640417"/>
              <a:gd name="connsiteX15" fmla="*/ 385763 w 1653171"/>
              <a:gd name="connsiteY15" fmla="*/ 0 h 1640417"/>
              <a:gd name="connsiteX0" fmla="*/ 385763 w 1638414"/>
              <a:gd name="connsiteY0" fmla="*/ 0 h 1640417"/>
              <a:gd name="connsiteX1" fmla="*/ 1637915 w 1638414"/>
              <a:gd name="connsiteY1" fmla="*/ 0 h 1640417"/>
              <a:gd name="connsiteX2" fmla="*/ 1636713 w 1638414"/>
              <a:gd name="connsiteY2" fmla="*/ 1005418 h 1640417"/>
              <a:gd name="connsiteX3" fmla="*/ 1636713 w 1638414"/>
              <a:gd name="connsiteY3" fmla="*/ 1517904 h 1640417"/>
              <a:gd name="connsiteX4" fmla="*/ 1636713 w 1638414"/>
              <a:gd name="connsiteY4" fmla="*/ 1638831 h 1640417"/>
              <a:gd name="connsiteX5" fmla="*/ 1630363 w 1638414"/>
              <a:gd name="connsiteY5" fmla="*/ 1638831 h 1640417"/>
              <a:gd name="connsiteX6" fmla="*/ 1630363 w 1638414"/>
              <a:gd name="connsiteY6" fmla="*/ 1640417 h 1640417"/>
              <a:gd name="connsiteX7" fmla="*/ 385763 w 1638414"/>
              <a:gd name="connsiteY7" fmla="*/ 1640417 h 1640417"/>
              <a:gd name="connsiteX8" fmla="*/ 385763 w 1638414"/>
              <a:gd name="connsiteY8" fmla="*/ 1638831 h 1640417"/>
              <a:gd name="connsiteX9" fmla="*/ 0 w 1638414"/>
              <a:gd name="connsiteY9" fmla="*/ 1638831 h 1640417"/>
              <a:gd name="connsiteX10" fmla="*/ 0 w 1638414"/>
              <a:gd name="connsiteY10" fmla="*/ 1517904 h 1640417"/>
              <a:gd name="connsiteX11" fmla="*/ 0 w 1638414"/>
              <a:gd name="connsiteY11" fmla="*/ 1005418 h 1640417"/>
              <a:gd name="connsiteX12" fmla="*/ 0 w 1638414"/>
              <a:gd name="connsiteY12" fmla="*/ 120398 h 1640417"/>
              <a:gd name="connsiteX13" fmla="*/ 120397 w 1638414"/>
              <a:gd name="connsiteY13" fmla="*/ 1 h 1640417"/>
              <a:gd name="connsiteX14" fmla="*/ 385763 w 1638414"/>
              <a:gd name="connsiteY14" fmla="*/ 1 h 1640417"/>
              <a:gd name="connsiteX15" fmla="*/ 385763 w 1638414"/>
              <a:gd name="connsiteY15" fmla="*/ 0 h 1640417"/>
              <a:gd name="connsiteX0" fmla="*/ 385763 w 1636713"/>
              <a:gd name="connsiteY0" fmla="*/ 0 h 1640417"/>
              <a:gd name="connsiteX1" fmla="*/ 1635309 w 1636713"/>
              <a:gd name="connsiteY1" fmla="*/ 0 h 1640417"/>
              <a:gd name="connsiteX2" fmla="*/ 1636713 w 1636713"/>
              <a:gd name="connsiteY2" fmla="*/ 1005418 h 1640417"/>
              <a:gd name="connsiteX3" fmla="*/ 1636713 w 1636713"/>
              <a:gd name="connsiteY3" fmla="*/ 1517904 h 1640417"/>
              <a:gd name="connsiteX4" fmla="*/ 1636713 w 1636713"/>
              <a:gd name="connsiteY4" fmla="*/ 1638831 h 1640417"/>
              <a:gd name="connsiteX5" fmla="*/ 1630363 w 1636713"/>
              <a:gd name="connsiteY5" fmla="*/ 1638831 h 1640417"/>
              <a:gd name="connsiteX6" fmla="*/ 1630363 w 1636713"/>
              <a:gd name="connsiteY6" fmla="*/ 1640417 h 1640417"/>
              <a:gd name="connsiteX7" fmla="*/ 385763 w 1636713"/>
              <a:gd name="connsiteY7" fmla="*/ 1640417 h 1640417"/>
              <a:gd name="connsiteX8" fmla="*/ 385763 w 1636713"/>
              <a:gd name="connsiteY8" fmla="*/ 1638831 h 1640417"/>
              <a:gd name="connsiteX9" fmla="*/ 0 w 1636713"/>
              <a:gd name="connsiteY9" fmla="*/ 1638831 h 1640417"/>
              <a:gd name="connsiteX10" fmla="*/ 0 w 1636713"/>
              <a:gd name="connsiteY10" fmla="*/ 1517904 h 1640417"/>
              <a:gd name="connsiteX11" fmla="*/ 0 w 1636713"/>
              <a:gd name="connsiteY11" fmla="*/ 1005418 h 1640417"/>
              <a:gd name="connsiteX12" fmla="*/ 0 w 1636713"/>
              <a:gd name="connsiteY12" fmla="*/ 120398 h 1640417"/>
              <a:gd name="connsiteX13" fmla="*/ 120397 w 1636713"/>
              <a:gd name="connsiteY13" fmla="*/ 1 h 1640417"/>
              <a:gd name="connsiteX14" fmla="*/ 385763 w 1636713"/>
              <a:gd name="connsiteY14" fmla="*/ 1 h 1640417"/>
              <a:gd name="connsiteX15" fmla="*/ 385763 w 1636713"/>
              <a:gd name="connsiteY15" fmla="*/ 0 h 164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36713" h="1640417">
                <a:moveTo>
                  <a:pt x="385763" y="0"/>
                </a:moveTo>
                <a:lnTo>
                  <a:pt x="1635309" y="0"/>
                </a:lnTo>
                <a:cubicBezTo>
                  <a:pt x="1637426" y="335139"/>
                  <a:pt x="1634596" y="670279"/>
                  <a:pt x="1636713" y="1005418"/>
                </a:cubicBezTo>
                <a:lnTo>
                  <a:pt x="1636713" y="1517904"/>
                </a:lnTo>
                <a:lnTo>
                  <a:pt x="1636713" y="1638831"/>
                </a:lnTo>
                <a:lnTo>
                  <a:pt x="1630363" y="1638831"/>
                </a:lnTo>
                <a:lnTo>
                  <a:pt x="1630363" y="1640417"/>
                </a:lnTo>
                <a:lnTo>
                  <a:pt x="385763" y="1640417"/>
                </a:lnTo>
                <a:lnTo>
                  <a:pt x="385763" y="1638831"/>
                </a:lnTo>
                <a:lnTo>
                  <a:pt x="0" y="1638831"/>
                </a:lnTo>
                <a:lnTo>
                  <a:pt x="0" y="1517904"/>
                </a:lnTo>
                <a:lnTo>
                  <a:pt x="0" y="1005418"/>
                </a:lnTo>
                <a:lnTo>
                  <a:pt x="0" y="120398"/>
                </a:lnTo>
                <a:cubicBezTo>
                  <a:pt x="0" y="53905"/>
                  <a:pt x="53904" y="1"/>
                  <a:pt x="120397" y="1"/>
                </a:cubicBezTo>
                <a:lnTo>
                  <a:pt x="385763" y="1"/>
                </a:lnTo>
                <a:lnTo>
                  <a:pt x="385763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7" name="图片占位符 33"/>
          <p:cNvSpPr>
            <a:spLocks noGrp="1"/>
          </p:cNvSpPr>
          <p:nvPr>
            <p:ph type="pic" sz="quarter" idx="21"/>
          </p:nvPr>
        </p:nvSpPr>
        <p:spPr>
          <a:xfrm>
            <a:off x="8920870" y="1763999"/>
            <a:ext cx="1937400" cy="1951799"/>
          </a:xfrm>
          <a:custGeom>
            <a:avLst/>
            <a:gdLst>
              <a:gd name="connsiteX0" fmla="*/ 111918 w 1636713"/>
              <a:gd name="connsiteY0" fmla="*/ 0 h 1639888"/>
              <a:gd name="connsiteX1" fmla="*/ 1524795 w 1636713"/>
              <a:gd name="connsiteY1" fmla="*/ 0 h 1639888"/>
              <a:gd name="connsiteX2" fmla="*/ 1636713 w 1636713"/>
              <a:gd name="connsiteY2" fmla="*/ 111918 h 1639888"/>
              <a:gd name="connsiteX3" fmla="*/ 1636713 w 1636713"/>
              <a:gd name="connsiteY3" fmla="*/ 688047 h 1639888"/>
              <a:gd name="connsiteX4" fmla="*/ 1636713 w 1636713"/>
              <a:gd name="connsiteY4" fmla="*/ 1527970 h 1639888"/>
              <a:gd name="connsiteX5" fmla="*/ 1636713 w 1636713"/>
              <a:gd name="connsiteY5" fmla="*/ 1639888 h 1639888"/>
              <a:gd name="connsiteX6" fmla="*/ 1524795 w 1636713"/>
              <a:gd name="connsiteY6" fmla="*/ 1639888 h 1639888"/>
              <a:gd name="connsiteX7" fmla="*/ 111918 w 1636713"/>
              <a:gd name="connsiteY7" fmla="*/ 1639888 h 1639888"/>
              <a:gd name="connsiteX8" fmla="*/ 0 w 1636713"/>
              <a:gd name="connsiteY8" fmla="*/ 1639888 h 1639888"/>
              <a:gd name="connsiteX9" fmla="*/ 0 w 1636713"/>
              <a:gd name="connsiteY9" fmla="*/ 1527970 h 1639888"/>
              <a:gd name="connsiteX10" fmla="*/ 0 w 1636713"/>
              <a:gd name="connsiteY10" fmla="*/ 1295865 h 1639888"/>
              <a:gd name="connsiteX11" fmla="*/ 0 w 1636713"/>
              <a:gd name="connsiteY11" fmla="*/ 688047 h 1639888"/>
              <a:gd name="connsiteX12" fmla="*/ 0 w 1636713"/>
              <a:gd name="connsiteY12" fmla="*/ 111918 h 1639888"/>
              <a:gd name="connsiteX13" fmla="*/ 0 w 1636713"/>
              <a:gd name="connsiteY13" fmla="*/ 1 h 1639888"/>
              <a:gd name="connsiteX14" fmla="*/ 111913 w 1636713"/>
              <a:gd name="connsiteY14" fmla="*/ 1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3" h="1639888">
                <a:moveTo>
                  <a:pt x="111918" y="0"/>
                </a:moveTo>
                <a:lnTo>
                  <a:pt x="1524795" y="0"/>
                </a:lnTo>
                <a:cubicBezTo>
                  <a:pt x="1586606" y="0"/>
                  <a:pt x="1636713" y="50107"/>
                  <a:pt x="1636713" y="111918"/>
                </a:cubicBezTo>
                <a:lnTo>
                  <a:pt x="1636713" y="688047"/>
                </a:lnTo>
                <a:lnTo>
                  <a:pt x="1636713" y="1527970"/>
                </a:lnTo>
                <a:lnTo>
                  <a:pt x="1636713" y="1639888"/>
                </a:lnTo>
                <a:lnTo>
                  <a:pt x="1524795" y="1639888"/>
                </a:lnTo>
                <a:lnTo>
                  <a:pt x="111918" y="1639888"/>
                </a:lnTo>
                <a:lnTo>
                  <a:pt x="0" y="1639888"/>
                </a:lnTo>
                <a:lnTo>
                  <a:pt x="0" y="1527970"/>
                </a:lnTo>
                <a:lnTo>
                  <a:pt x="0" y="1295865"/>
                </a:lnTo>
                <a:lnTo>
                  <a:pt x="0" y="688047"/>
                </a:lnTo>
                <a:lnTo>
                  <a:pt x="0" y="111918"/>
                </a:lnTo>
                <a:lnTo>
                  <a:pt x="0" y="1"/>
                </a:lnTo>
                <a:lnTo>
                  <a:pt x="111913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8" name="图片占位符 38"/>
          <p:cNvSpPr>
            <a:spLocks noGrp="1"/>
          </p:cNvSpPr>
          <p:nvPr>
            <p:ph type="pic" sz="quarter" idx="24"/>
          </p:nvPr>
        </p:nvSpPr>
        <p:spPr>
          <a:xfrm>
            <a:off x="6945807" y="3758225"/>
            <a:ext cx="1937400" cy="1941159"/>
          </a:xfrm>
          <a:custGeom>
            <a:avLst/>
            <a:gdLst>
              <a:gd name="connsiteX0" fmla="*/ 1 w 1636713"/>
              <a:gd name="connsiteY0" fmla="*/ 0 h 1639888"/>
              <a:gd name="connsiteX1" fmla="*/ 111918 w 1636713"/>
              <a:gd name="connsiteY1" fmla="*/ 0 h 1639888"/>
              <a:gd name="connsiteX2" fmla="*/ 535891 w 1636713"/>
              <a:gd name="connsiteY2" fmla="*/ 0 h 1639888"/>
              <a:gd name="connsiteX3" fmla="*/ 1524795 w 1636713"/>
              <a:gd name="connsiteY3" fmla="*/ 0 h 1639888"/>
              <a:gd name="connsiteX4" fmla="*/ 1636713 w 1636713"/>
              <a:gd name="connsiteY4" fmla="*/ 0 h 1639888"/>
              <a:gd name="connsiteX5" fmla="*/ 1636713 w 1636713"/>
              <a:gd name="connsiteY5" fmla="*/ 111918 h 1639888"/>
              <a:gd name="connsiteX6" fmla="*/ 1636713 w 1636713"/>
              <a:gd name="connsiteY6" fmla="*/ 1051455 h 1639888"/>
              <a:gd name="connsiteX7" fmla="*/ 1636713 w 1636713"/>
              <a:gd name="connsiteY7" fmla="*/ 1527970 h 1639888"/>
              <a:gd name="connsiteX8" fmla="*/ 1636713 w 1636713"/>
              <a:gd name="connsiteY8" fmla="*/ 1639888 h 1639888"/>
              <a:gd name="connsiteX9" fmla="*/ 1524795 w 1636713"/>
              <a:gd name="connsiteY9" fmla="*/ 1639888 h 1639888"/>
              <a:gd name="connsiteX10" fmla="*/ 535891 w 1636713"/>
              <a:gd name="connsiteY10" fmla="*/ 1639888 h 1639888"/>
              <a:gd name="connsiteX11" fmla="*/ 111918 w 1636713"/>
              <a:gd name="connsiteY11" fmla="*/ 1639888 h 1639888"/>
              <a:gd name="connsiteX12" fmla="*/ 0 w 1636713"/>
              <a:gd name="connsiteY12" fmla="*/ 1527970 h 1639888"/>
              <a:gd name="connsiteX13" fmla="*/ 0 w 1636713"/>
              <a:gd name="connsiteY13" fmla="*/ 111918 h 1639888"/>
              <a:gd name="connsiteX14" fmla="*/ 1 w 1636713"/>
              <a:gd name="connsiteY14" fmla="*/ 111913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3" h="1639888">
                <a:moveTo>
                  <a:pt x="1" y="0"/>
                </a:moveTo>
                <a:lnTo>
                  <a:pt x="111918" y="0"/>
                </a:lnTo>
                <a:lnTo>
                  <a:pt x="535891" y="0"/>
                </a:lnTo>
                <a:lnTo>
                  <a:pt x="1524795" y="0"/>
                </a:lnTo>
                <a:lnTo>
                  <a:pt x="1636713" y="0"/>
                </a:lnTo>
                <a:lnTo>
                  <a:pt x="1636713" y="111918"/>
                </a:lnTo>
                <a:lnTo>
                  <a:pt x="1636713" y="1051455"/>
                </a:lnTo>
                <a:lnTo>
                  <a:pt x="1636713" y="1527970"/>
                </a:lnTo>
                <a:lnTo>
                  <a:pt x="1636713" y="1639888"/>
                </a:lnTo>
                <a:lnTo>
                  <a:pt x="1524795" y="1639888"/>
                </a:lnTo>
                <a:lnTo>
                  <a:pt x="535891" y="1639888"/>
                </a:lnTo>
                <a:lnTo>
                  <a:pt x="111918" y="1639888"/>
                </a:lnTo>
                <a:cubicBezTo>
                  <a:pt x="50107" y="1639888"/>
                  <a:pt x="0" y="1589781"/>
                  <a:pt x="0" y="1527970"/>
                </a:cubicBezTo>
                <a:lnTo>
                  <a:pt x="0" y="111918"/>
                </a:lnTo>
                <a:lnTo>
                  <a:pt x="1" y="1119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19" name="图片占位符 48"/>
          <p:cNvSpPr>
            <a:spLocks noGrp="1"/>
          </p:cNvSpPr>
          <p:nvPr>
            <p:ph type="pic" sz="quarter" idx="27"/>
          </p:nvPr>
        </p:nvSpPr>
        <p:spPr>
          <a:xfrm>
            <a:off x="8920867" y="3758225"/>
            <a:ext cx="1937403" cy="1941159"/>
          </a:xfrm>
          <a:custGeom>
            <a:avLst/>
            <a:gdLst>
              <a:gd name="connsiteX0" fmla="*/ 0 w 1636714"/>
              <a:gd name="connsiteY0" fmla="*/ 0 h 1639888"/>
              <a:gd name="connsiteX1" fmla="*/ 111918 w 1636714"/>
              <a:gd name="connsiteY1" fmla="*/ 0 h 1639888"/>
              <a:gd name="connsiteX2" fmla="*/ 1524795 w 1636714"/>
              <a:gd name="connsiteY2" fmla="*/ 0 h 1639888"/>
              <a:gd name="connsiteX3" fmla="*/ 1636714 w 1636714"/>
              <a:gd name="connsiteY3" fmla="*/ 0 h 1639888"/>
              <a:gd name="connsiteX4" fmla="*/ 1636714 w 1636714"/>
              <a:gd name="connsiteY4" fmla="*/ 784485 h 1639888"/>
              <a:gd name="connsiteX5" fmla="*/ 1636713 w 1636714"/>
              <a:gd name="connsiteY5" fmla="*/ 784485 h 1639888"/>
              <a:gd name="connsiteX6" fmla="*/ 1636713 w 1636714"/>
              <a:gd name="connsiteY6" fmla="*/ 1527970 h 1639888"/>
              <a:gd name="connsiteX7" fmla="*/ 1524795 w 1636714"/>
              <a:gd name="connsiteY7" fmla="*/ 1639888 h 1639888"/>
              <a:gd name="connsiteX8" fmla="*/ 1122891 w 1636714"/>
              <a:gd name="connsiteY8" fmla="*/ 1639888 h 1639888"/>
              <a:gd name="connsiteX9" fmla="*/ 111918 w 1636714"/>
              <a:gd name="connsiteY9" fmla="*/ 1639888 h 1639888"/>
              <a:gd name="connsiteX10" fmla="*/ 0 w 1636714"/>
              <a:gd name="connsiteY10" fmla="*/ 1639888 h 1639888"/>
              <a:gd name="connsiteX11" fmla="*/ 0 w 1636714"/>
              <a:gd name="connsiteY11" fmla="*/ 1527970 h 1639888"/>
              <a:gd name="connsiteX12" fmla="*/ 0 w 1636714"/>
              <a:gd name="connsiteY12" fmla="*/ 831845 h 1639888"/>
              <a:gd name="connsiteX13" fmla="*/ 0 w 1636714"/>
              <a:gd name="connsiteY13" fmla="*/ 784485 h 1639888"/>
              <a:gd name="connsiteX14" fmla="*/ 0 w 1636714"/>
              <a:gd name="connsiteY14" fmla="*/ 111918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4" h="1639888">
                <a:moveTo>
                  <a:pt x="0" y="0"/>
                </a:moveTo>
                <a:lnTo>
                  <a:pt x="111918" y="0"/>
                </a:lnTo>
                <a:lnTo>
                  <a:pt x="1524795" y="0"/>
                </a:lnTo>
                <a:lnTo>
                  <a:pt x="1636714" y="0"/>
                </a:lnTo>
                <a:lnTo>
                  <a:pt x="1636714" y="784485"/>
                </a:lnTo>
                <a:lnTo>
                  <a:pt x="1636713" y="784485"/>
                </a:lnTo>
                <a:lnTo>
                  <a:pt x="1636713" y="1527970"/>
                </a:lnTo>
                <a:cubicBezTo>
                  <a:pt x="1636713" y="1589781"/>
                  <a:pt x="1586606" y="1639888"/>
                  <a:pt x="1524795" y="1639888"/>
                </a:cubicBezTo>
                <a:lnTo>
                  <a:pt x="1122891" y="1639888"/>
                </a:lnTo>
                <a:lnTo>
                  <a:pt x="111918" y="1639888"/>
                </a:lnTo>
                <a:lnTo>
                  <a:pt x="0" y="1639888"/>
                </a:lnTo>
                <a:lnTo>
                  <a:pt x="0" y="1527970"/>
                </a:lnTo>
                <a:lnTo>
                  <a:pt x="0" y="831845"/>
                </a:lnTo>
                <a:lnTo>
                  <a:pt x="0" y="784485"/>
                </a:lnTo>
                <a:lnTo>
                  <a:pt x="0" y="1119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5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48000" y="1764000"/>
            <a:ext cx="58544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5201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字右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945807" y="1764000"/>
            <a:ext cx="3912464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48000" y="1764000"/>
            <a:ext cx="58544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21862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表右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023527" y="1764000"/>
            <a:ext cx="5834744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13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0" y="1764000"/>
            <a:ext cx="3969915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0950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0" y="1764000"/>
            <a:ext cx="10210270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4909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0" y="1764000"/>
            <a:ext cx="5003272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表占位符 13"/>
          <p:cNvSpPr>
            <a:spLocks noGrp="1"/>
          </p:cNvSpPr>
          <p:nvPr>
            <p:ph type="chart" sz="quarter" idx="23"/>
          </p:nvPr>
        </p:nvSpPr>
        <p:spPr>
          <a:xfrm>
            <a:off x="5930900" y="1764000"/>
            <a:ext cx="4927370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648000" y="4838526"/>
            <a:ext cx="10210270" cy="8608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488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1" y="1764000"/>
            <a:ext cx="6654500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表占位符 13"/>
          <p:cNvSpPr>
            <a:spLocks noGrp="1"/>
          </p:cNvSpPr>
          <p:nvPr>
            <p:ph type="chart" sz="quarter" idx="23"/>
          </p:nvPr>
        </p:nvSpPr>
        <p:spPr>
          <a:xfrm>
            <a:off x="7607072" y="1764000"/>
            <a:ext cx="3251199" cy="1236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表占位符 13"/>
          <p:cNvSpPr>
            <a:spLocks noGrp="1"/>
          </p:cNvSpPr>
          <p:nvPr>
            <p:ph type="chart" sz="quarter" idx="25"/>
          </p:nvPr>
        </p:nvSpPr>
        <p:spPr>
          <a:xfrm>
            <a:off x="7607072" y="3299973"/>
            <a:ext cx="3251199" cy="12389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648000" y="4838526"/>
            <a:ext cx="10210270" cy="8608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</p:spTree>
    <p:extLst>
      <p:ext uri="{BB962C8B-B14F-4D97-AF65-F5344CB8AC3E}">
        <p14:creationId xmlns:p14="http://schemas.microsoft.com/office/powerpoint/2010/main" val="121240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243" y="5605596"/>
            <a:ext cx="1145258" cy="789442"/>
          </a:xfrm>
          <a:prstGeom prst="rect">
            <a:avLst/>
          </a:prstGeom>
        </p:spPr>
      </p:pic>
      <p:sp>
        <p:nvSpPr>
          <p:cNvPr id="4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28000" y="2929497"/>
            <a:ext cx="8580438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endParaRPr lang="en-US" altLang="zh-CN" dirty="0"/>
          </a:p>
          <a:p>
            <a:pPr lvl="0"/>
            <a:r>
              <a:rPr lang="en-US" altLang="zh-CN" dirty="0"/>
              <a:t>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28000" y="1188397"/>
            <a:ext cx="85804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baseline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40 PT MS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8000" y="6235582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prstClr val="white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3315330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4" name="单圆角矩形 3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单圆角矩形 4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9109729" y="2112864"/>
            <a:ext cx="1762683" cy="1762683"/>
            <a:chOff x="5074007" y="2605210"/>
            <a:chExt cx="1376915" cy="1376915"/>
          </a:xfrm>
        </p:grpSpPr>
        <p:sp>
          <p:nvSpPr>
            <p:cNvPr id="9" name="矩形 8"/>
            <p:cNvSpPr/>
            <p:nvPr/>
          </p:nvSpPr>
          <p:spPr>
            <a:xfrm>
              <a:off x="5074007" y="2605210"/>
              <a:ext cx="1376915" cy="1376915"/>
            </a:xfrm>
            <a:prstGeom prst="rect">
              <a:avLst/>
            </a:prstGeom>
            <a:solidFill>
              <a:srgbClr val="62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6145159" y="3078509"/>
              <a:ext cx="150832" cy="145379"/>
            </a:xfrm>
            <a:custGeom>
              <a:avLst/>
              <a:gdLst>
                <a:gd name="T0" fmla="*/ 83 w 83"/>
                <a:gd name="T1" fmla="*/ 26 h 80"/>
                <a:gd name="T2" fmla="*/ 57 w 83"/>
                <a:gd name="T3" fmla="*/ 26 h 80"/>
                <a:gd name="T4" fmla="*/ 57 w 83"/>
                <a:gd name="T5" fmla="*/ 0 h 80"/>
                <a:gd name="T6" fmla="*/ 29 w 83"/>
                <a:gd name="T7" fmla="*/ 0 h 80"/>
                <a:gd name="T8" fmla="*/ 29 w 83"/>
                <a:gd name="T9" fmla="*/ 26 h 80"/>
                <a:gd name="T10" fmla="*/ 0 w 83"/>
                <a:gd name="T11" fmla="*/ 26 h 80"/>
                <a:gd name="T12" fmla="*/ 0 w 83"/>
                <a:gd name="T13" fmla="*/ 54 h 80"/>
                <a:gd name="T14" fmla="*/ 29 w 83"/>
                <a:gd name="T15" fmla="*/ 54 h 80"/>
                <a:gd name="T16" fmla="*/ 29 w 83"/>
                <a:gd name="T17" fmla="*/ 80 h 80"/>
                <a:gd name="T18" fmla="*/ 57 w 83"/>
                <a:gd name="T19" fmla="*/ 80 h 80"/>
                <a:gd name="T20" fmla="*/ 57 w 83"/>
                <a:gd name="T21" fmla="*/ 54 h 80"/>
                <a:gd name="T22" fmla="*/ 83 w 83"/>
                <a:gd name="T23" fmla="*/ 54 h 80"/>
                <a:gd name="T24" fmla="*/ 83 w 83"/>
                <a:gd name="T25" fmla="*/ 2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0">
                  <a:moveTo>
                    <a:pt x="83" y="26"/>
                  </a:moveTo>
                  <a:lnTo>
                    <a:pt x="57" y="26"/>
                  </a:lnTo>
                  <a:lnTo>
                    <a:pt x="57" y="0"/>
                  </a:lnTo>
                  <a:lnTo>
                    <a:pt x="29" y="0"/>
                  </a:lnTo>
                  <a:lnTo>
                    <a:pt x="29" y="26"/>
                  </a:lnTo>
                  <a:lnTo>
                    <a:pt x="0" y="26"/>
                  </a:lnTo>
                  <a:lnTo>
                    <a:pt x="0" y="54"/>
                  </a:lnTo>
                  <a:lnTo>
                    <a:pt x="29" y="54"/>
                  </a:lnTo>
                  <a:lnTo>
                    <a:pt x="29" y="80"/>
                  </a:lnTo>
                  <a:lnTo>
                    <a:pt x="57" y="80"/>
                  </a:lnTo>
                  <a:lnTo>
                    <a:pt x="57" y="54"/>
                  </a:lnTo>
                  <a:lnTo>
                    <a:pt x="83" y="54"/>
                  </a:lnTo>
                  <a:lnTo>
                    <a:pt x="83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6099726" y="3274770"/>
              <a:ext cx="143562" cy="243510"/>
            </a:xfrm>
            <a:custGeom>
              <a:avLst/>
              <a:gdLst>
                <a:gd name="T0" fmla="*/ 17 w 25"/>
                <a:gd name="T1" fmla="*/ 25 h 42"/>
                <a:gd name="T2" fmla="*/ 8 w 25"/>
                <a:gd name="T3" fmla="*/ 34 h 42"/>
                <a:gd name="T4" fmla="*/ 5 w 25"/>
                <a:gd name="T5" fmla="*/ 34 h 42"/>
                <a:gd name="T6" fmla="*/ 0 w 25"/>
                <a:gd name="T7" fmla="*/ 38 h 42"/>
                <a:gd name="T8" fmla="*/ 5 w 25"/>
                <a:gd name="T9" fmla="*/ 42 h 42"/>
                <a:gd name="T10" fmla="*/ 8 w 25"/>
                <a:gd name="T11" fmla="*/ 42 h 42"/>
                <a:gd name="T12" fmla="*/ 25 w 25"/>
                <a:gd name="T13" fmla="*/ 25 h 42"/>
                <a:gd name="T14" fmla="*/ 25 w 25"/>
                <a:gd name="T15" fmla="*/ 0 h 42"/>
                <a:gd name="T16" fmla="*/ 17 w 25"/>
                <a:gd name="T17" fmla="*/ 0 h 42"/>
                <a:gd name="T18" fmla="*/ 17 w 25"/>
                <a:gd name="T19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42">
                  <a:moveTo>
                    <a:pt x="17" y="25"/>
                  </a:moveTo>
                  <a:cubicBezTo>
                    <a:pt x="17" y="30"/>
                    <a:pt x="13" y="34"/>
                    <a:pt x="8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6"/>
                    <a:pt x="0" y="38"/>
                  </a:cubicBezTo>
                  <a:cubicBezTo>
                    <a:pt x="0" y="41"/>
                    <a:pt x="2" y="42"/>
                    <a:pt x="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8" y="42"/>
                    <a:pt x="25" y="35"/>
                    <a:pt x="25" y="2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5076621" y="2847719"/>
              <a:ext cx="1166668" cy="179908"/>
            </a:xfrm>
            <a:custGeom>
              <a:avLst/>
              <a:gdLst>
                <a:gd name="T0" fmla="*/ 186 w 203"/>
                <a:gd name="T1" fmla="*/ 0 h 31"/>
                <a:gd name="T2" fmla="*/ 0 w 203"/>
                <a:gd name="T3" fmla="*/ 0 h 31"/>
                <a:gd name="T4" fmla="*/ 0 w 203"/>
                <a:gd name="T5" fmla="*/ 9 h 31"/>
                <a:gd name="T6" fmla="*/ 186 w 203"/>
                <a:gd name="T7" fmla="*/ 9 h 31"/>
                <a:gd name="T8" fmla="*/ 195 w 203"/>
                <a:gd name="T9" fmla="*/ 17 h 31"/>
                <a:gd name="T10" fmla="*/ 195 w 203"/>
                <a:gd name="T11" fmla="*/ 31 h 31"/>
                <a:gd name="T12" fmla="*/ 203 w 203"/>
                <a:gd name="T13" fmla="*/ 31 h 31"/>
                <a:gd name="T14" fmla="*/ 203 w 203"/>
                <a:gd name="T15" fmla="*/ 17 h 31"/>
                <a:gd name="T16" fmla="*/ 186 w 203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31">
                  <a:moveTo>
                    <a:pt x="1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91" y="9"/>
                    <a:pt x="195" y="13"/>
                    <a:pt x="195" y="1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03" y="8"/>
                    <a:pt x="196" y="0"/>
                    <a:pt x="1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3" name="Freeform 22"/>
            <p:cNvSpPr>
              <a:spLocks noEditPoints="1"/>
            </p:cNvSpPr>
            <p:nvPr/>
          </p:nvSpPr>
          <p:spPr bwMode="auto">
            <a:xfrm>
              <a:off x="5278335" y="3580066"/>
              <a:ext cx="648756" cy="278039"/>
            </a:xfrm>
            <a:custGeom>
              <a:avLst/>
              <a:gdLst>
                <a:gd name="T0" fmla="*/ 113 w 113"/>
                <a:gd name="T1" fmla="*/ 31 h 48"/>
                <a:gd name="T2" fmla="*/ 95 w 113"/>
                <a:gd name="T3" fmla="*/ 12 h 48"/>
                <a:gd name="T4" fmla="*/ 70 w 113"/>
                <a:gd name="T5" fmla="*/ 2 h 48"/>
                <a:gd name="T6" fmla="*/ 55 w 113"/>
                <a:gd name="T7" fmla="*/ 0 h 48"/>
                <a:gd name="T8" fmla="*/ 42 w 113"/>
                <a:gd name="T9" fmla="*/ 2 h 48"/>
                <a:gd name="T10" fmla="*/ 18 w 113"/>
                <a:gd name="T11" fmla="*/ 12 h 48"/>
                <a:gd name="T12" fmla="*/ 0 w 113"/>
                <a:gd name="T13" fmla="*/ 31 h 48"/>
                <a:gd name="T14" fmla="*/ 1 w 113"/>
                <a:gd name="T15" fmla="*/ 34 h 48"/>
                <a:gd name="T16" fmla="*/ 58 w 113"/>
                <a:gd name="T17" fmla="*/ 48 h 48"/>
                <a:gd name="T18" fmla="*/ 110 w 113"/>
                <a:gd name="T19" fmla="*/ 38 h 48"/>
                <a:gd name="T20" fmla="*/ 113 w 113"/>
                <a:gd name="T21" fmla="*/ 32 h 48"/>
                <a:gd name="T22" fmla="*/ 113 w 113"/>
                <a:gd name="T23" fmla="*/ 31 h 48"/>
                <a:gd name="T24" fmla="*/ 58 w 113"/>
                <a:gd name="T25" fmla="*/ 40 h 48"/>
                <a:gd name="T26" fmla="*/ 9 w 113"/>
                <a:gd name="T27" fmla="*/ 31 h 48"/>
                <a:gd name="T28" fmla="*/ 22 w 113"/>
                <a:gd name="T29" fmla="*/ 19 h 48"/>
                <a:gd name="T30" fmla="*/ 44 w 113"/>
                <a:gd name="T31" fmla="*/ 10 h 48"/>
                <a:gd name="T32" fmla="*/ 45 w 113"/>
                <a:gd name="T33" fmla="*/ 10 h 48"/>
                <a:gd name="T34" fmla="*/ 55 w 113"/>
                <a:gd name="T35" fmla="*/ 9 h 48"/>
                <a:gd name="T36" fmla="*/ 69 w 113"/>
                <a:gd name="T37" fmla="*/ 10 h 48"/>
                <a:gd name="T38" fmla="*/ 90 w 113"/>
                <a:gd name="T39" fmla="*/ 19 h 48"/>
                <a:gd name="T40" fmla="*/ 104 w 113"/>
                <a:gd name="T41" fmla="*/ 32 h 48"/>
                <a:gd name="T42" fmla="*/ 58 w 113"/>
                <a:gd name="T4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48">
                  <a:moveTo>
                    <a:pt x="113" y="31"/>
                  </a:moveTo>
                  <a:cubicBezTo>
                    <a:pt x="111" y="24"/>
                    <a:pt x="105" y="18"/>
                    <a:pt x="95" y="12"/>
                  </a:cubicBezTo>
                  <a:cubicBezTo>
                    <a:pt x="86" y="6"/>
                    <a:pt x="75" y="3"/>
                    <a:pt x="70" y="2"/>
                  </a:cubicBezTo>
                  <a:cubicBezTo>
                    <a:pt x="65" y="1"/>
                    <a:pt x="60" y="0"/>
                    <a:pt x="55" y="0"/>
                  </a:cubicBezTo>
                  <a:cubicBezTo>
                    <a:pt x="48" y="0"/>
                    <a:pt x="43" y="1"/>
                    <a:pt x="42" y="2"/>
                  </a:cubicBezTo>
                  <a:cubicBezTo>
                    <a:pt x="37" y="3"/>
                    <a:pt x="27" y="7"/>
                    <a:pt x="18" y="12"/>
                  </a:cubicBezTo>
                  <a:cubicBezTo>
                    <a:pt x="8" y="18"/>
                    <a:pt x="2" y="24"/>
                    <a:pt x="0" y="31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2" y="36"/>
                    <a:pt x="10" y="48"/>
                    <a:pt x="58" y="48"/>
                  </a:cubicBezTo>
                  <a:cubicBezTo>
                    <a:pt x="86" y="48"/>
                    <a:pt x="104" y="45"/>
                    <a:pt x="110" y="38"/>
                  </a:cubicBezTo>
                  <a:cubicBezTo>
                    <a:pt x="113" y="35"/>
                    <a:pt x="113" y="32"/>
                    <a:pt x="113" y="32"/>
                  </a:cubicBezTo>
                  <a:cubicBezTo>
                    <a:pt x="113" y="31"/>
                    <a:pt x="113" y="31"/>
                    <a:pt x="113" y="31"/>
                  </a:cubicBezTo>
                  <a:close/>
                  <a:moveTo>
                    <a:pt x="58" y="40"/>
                  </a:moveTo>
                  <a:cubicBezTo>
                    <a:pt x="24" y="40"/>
                    <a:pt x="13" y="34"/>
                    <a:pt x="9" y="31"/>
                  </a:cubicBezTo>
                  <a:cubicBezTo>
                    <a:pt x="11" y="28"/>
                    <a:pt x="14" y="24"/>
                    <a:pt x="22" y="19"/>
                  </a:cubicBezTo>
                  <a:cubicBezTo>
                    <a:pt x="31" y="14"/>
                    <a:pt x="41" y="10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5" y="10"/>
                    <a:pt x="48" y="9"/>
                    <a:pt x="55" y="9"/>
                  </a:cubicBezTo>
                  <a:cubicBezTo>
                    <a:pt x="59" y="9"/>
                    <a:pt x="64" y="9"/>
                    <a:pt x="69" y="10"/>
                  </a:cubicBezTo>
                  <a:cubicBezTo>
                    <a:pt x="72" y="11"/>
                    <a:pt x="82" y="14"/>
                    <a:pt x="90" y="19"/>
                  </a:cubicBezTo>
                  <a:cubicBezTo>
                    <a:pt x="99" y="25"/>
                    <a:pt x="103" y="29"/>
                    <a:pt x="104" y="32"/>
                  </a:cubicBezTo>
                  <a:cubicBezTo>
                    <a:pt x="102" y="34"/>
                    <a:pt x="94" y="40"/>
                    <a:pt x="58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4" name="Freeform 23"/>
            <p:cNvSpPr>
              <a:spLocks noEditPoints="1"/>
            </p:cNvSpPr>
            <p:nvPr/>
          </p:nvSpPr>
          <p:spPr bwMode="auto">
            <a:xfrm>
              <a:off x="5450971" y="3263867"/>
              <a:ext cx="298027" cy="305295"/>
            </a:xfrm>
            <a:custGeom>
              <a:avLst/>
              <a:gdLst>
                <a:gd name="T0" fmla="*/ 0 w 52"/>
                <a:gd name="T1" fmla="*/ 26 h 53"/>
                <a:gd name="T2" fmla="*/ 26 w 52"/>
                <a:gd name="T3" fmla="*/ 53 h 53"/>
                <a:gd name="T4" fmla="*/ 52 w 52"/>
                <a:gd name="T5" fmla="*/ 26 h 53"/>
                <a:gd name="T6" fmla="*/ 26 w 52"/>
                <a:gd name="T7" fmla="*/ 0 h 53"/>
                <a:gd name="T8" fmla="*/ 0 w 52"/>
                <a:gd name="T9" fmla="*/ 26 h 53"/>
                <a:gd name="T10" fmla="*/ 26 w 52"/>
                <a:gd name="T11" fmla="*/ 9 h 53"/>
                <a:gd name="T12" fmla="*/ 44 w 52"/>
                <a:gd name="T13" fmla="*/ 26 h 53"/>
                <a:gd name="T14" fmla="*/ 26 w 52"/>
                <a:gd name="T15" fmla="*/ 44 h 53"/>
                <a:gd name="T16" fmla="*/ 9 w 52"/>
                <a:gd name="T17" fmla="*/ 26 h 53"/>
                <a:gd name="T18" fmla="*/ 26 w 52"/>
                <a:gd name="T19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0" y="26"/>
                  </a:move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2" y="41"/>
                    <a:pt x="52" y="26"/>
                  </a:cubicBez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  <a:moveTo>
                    <a:pt x="26" y="9"/>
                  </a:moveTo>
                  <a:cubicBezTo>
                    <a:pt x="36" y="9"/>
                    <a:pt x="44" y="17"/>
                    <a:pt x="44" y="26"/>
                  </a:cubicBezTo>
                  <a:cubicBezTo>
                    <a:pt x="44" y="36"/>
                    <a:pt x="36" y="44"/>
                    <a:pt x="26" y="44"/>
                  </a:cubicBezTo>
                  <a:cubicBezTo>
                    <a:pt x="17" y="44"/>
                    <a:pt x="9" y="36"/>
                    <a:pt x="9" y="26"/>
                  </a:cubicBezTo>
                  <a:cubicBezTo>
                    <a:pt x="9" y="17"/>
                    <a:pt x="17" y="9"/>
                    <a:pt x="26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auto">
            <a:xfrm>
              <a:off x="5076621" y="3229341"/>
              <a:ext cx="408879" cy="461578"/>
            </a:xfrm>
            <a:custGeom>
              <a:avLst/>
              <a:gdLst>
                <a:gd name="T0" fmla="*/ 69 w 71"/>
                <a:gd name="T1" fmla="*/ 53 h 80"/>
                <a:gd name="T2" fmla="*/ 46 w 71"/>
                <a:gd name="T3" fmla="*/ 43 h 80"/>
                <a:gd name="T4" fmla="*/ 38 w 71"/>
                <a:gd name="T5" fmla="*/ 42 h 80"/>
                <a:gd name="T6" fmla="*/ 56 w 71"/>
                <a:gd name="T7" fmla="*/ 21 h 80"/>
                <a:gd name="T8" fmla="*/ 36 w 71"/>
                <a:gd name="T9" fmla="*/ 0 h 80"/>
                <a:gd name="T10" fmla="*/ 15 w 71"/>
                <a:gd name="T11" fmla="*/ 21 h 80"/>
                <a:gd name="T12" fmla="*/ 33 w 71"/>
                <a:gd name="T13" fmla="*/ 42 h 80"/>
                <a:gd name="T14" fmla="*/ 25 w 71"/>
                <a:gd name="T15" fmla="*/ 43 h 80"/>
                <a:gd name="T16" fmla="*/ 6 w 71"/>
                <a:gd name="T17" fmla="*/ 51 h 80"/>
                <a:gd name="T18" fmla="*/ 0 w 71"/>
                <a:gd name="T19" fmla="*/ 55 h 80"/>
                <a:gd name="T20" fmla="*/ 0 w 71"/>
                <a:gd name="T21" fmla="*/ 74 h 80"/>
                <a:gd name="T22" fmla="*/ 38 w 71"/>
                <a:gd name="T23" fmla="*/ 80 h 80"/>
                <a:gd name="T24" fmla="*/ 42 w 71"/>
                <a:gd name="T25" fmla="*/ 76 h 80"/>
                <a:gd name="T26" fmla="*/ 38 w 71"/>
                <a:gd name="T27" fmla="*/ 71 h 80"/>
                <a:gd name="T28" fmla="*/ 2 w 71"/>
                <a:gd name="T29" fmla="*/ 66 h 80"/>
                <a:gd name="T30" fmla="*/ 11 w 71"/>
                <a:gd name="T31" fmla="*/ 58 h 80"/>
                <a:gd name="T32" fmla="*/ 26 w 71"/>
                <a:gd name="T33" fmla="*/ 51 h 80"/>
                <a:gd name="T34" fmla="*/ 27 w 71"/>
                <a:gd name="T35" fmla="*/ 51 h 80"/>
                <a:gd name="T36" fmla="*/ 45 w 71"/>
                <a:gd name="T37" fmla="*/ 51 h 80"/>
                <a:gd name="T38" fmla="*/ 64 w 71"/>
                <a:gd name="T39" fmla="*/ 60 h 80"/>
                <a:gd name="T40" fmla="*/ 70 w 71"/>
                <a:gd name="T41" fmla="*/ 59 h 80"/>
                <a:gd name="T42" fmla="*/ 69 w 71"/>
                <a:gd name="T43" fmla="*/ 53 h 80"/>
                <a:gd name="T44" fmla="*/ 23 w 71"/>
                <a:gd name="T45" fmla="*/ 21 h 80"/>
                <a:gd name="T46" fmla="*/ 36 w 71"/>
                <a:gd name="T47" fmla="*/ 9 h 80"/>
                <a:gd name="T48" fmla="*/ 48 w 71"/>
                <a:gd name="T49" fmla="*/ 21 h 80"/>
                <a:gd name="T50" fmla="*/ 36 w 71"/>
                <a:gd name="T51" fmla="*/ 33 h 80"/>
                <a:gd name="T52" fmla="*/ 23 w 71"/>
                <a:gd name="T53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80">
                  <a:moveTo>
                    <a:pt x="69" y="53"/>
                  </a:moveTo>
                  <a:cubicBezTo>
                    <a:pt x="61" y="48"/>
                    <a:pt x="50" y="43"/>
                    <a:pt x="46" y="43"/>
                  </a:cubicBezTo>
                  <a:cubicBezTo>
                    <a:pt x="43" y="42"/>
                    <a:pt x="40" y="42"/>
                    <a:pt x="38" y="42"/>
                  </a:cubicBezTo>
                  <a:cubicBezTo>
                    <a:pt x="48" y="41"/>
                    <a:pt x="56" y="32"/>
                    <a:pt x="56" y="21"/>
                  </a:cubicBezTo>
                  <a:cubicBezTo>
                    <a:pt x="56" y="10"/>
                    <a:pt x="47" y="0"/>
                    <a:pt x="36" y="0"/>
                  </a:cubicBezTo>
                  <a:cubicBezTo>
                    <a:pt x="24" y="0"/>
                    <a:pt x="15" y="10"/>
                    <a:pt x="15" y="21"/>
                  </a:cubicBezTo>
                  <a:cubicBezTo>
                    <a:pt x="15" y="32"/>
                    <a:pt x="23" y="40"/>
                    <a:pt x="33" y="42"/>
                  </a:cubicBezTo>
                  <a:cubicBezTo>
                    <a:pt x="29" y="42"/>
                    <a:pt x="26" y="42"/>
                    <a:pt x="25" y="43"/>
                  </a:cubicBezTo>
                  <a:cubicBezTo>
                    <a:pt x="21" y="43"/>
                    <a:pt x="13" y="47"/>
                    <a:pt x="6" y="51"/>
                  </a:cubicBezTo>
                  <a:cubicBezTo>
                    <a:pt x="4" y="52"/>
                    <a:pt x="1" y="54"/>
                    <a:pt x="0" y="5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" y="77"/>
                    <a:pt x="17" y="80"/>
                    <a:pt x="38" y="80"/>
                  </a:cubicBezTo>
                  <a:cubicBezTo>
                    <a:pt x="40" y="80"/>
                    <a:pt x="42" y="78"/>
                    <a:pt x="42" y="76"/>
                  </a:cubicBezTo>
                  <a:cubicBezTo>
                    <a:pt x="42" y="73"/>
                    <a:pt x="40" y="71"/>
                    <a:pt x="38" y="71"/>
                  </a:cubicBezTo>
                  <a:cubicBezTo>
                    <a:pt x="14" y="71"/>
                    <a:pt x="5" y="68"/>
                    <a:pt x="2" y="66"/>
                  </a:cubicBezTo>
                  <a:cubicBezTo>
                    <a:pt x="3" y="64"/>
                    <a:pt x="5" y="61"/>
                    <a:pt x="11" y="58"/>
                  </a:cubicBezTo>
                  <a:cubicBezTo>
                    <a:pt x="17" y="54"/>
                    <a:pt x="24" y="51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33" y="49"/>
                    <a:pt x="45" y="51"/>
                  </a:cubicBezTo>
                  <a:cubicBezTo>
                    <a:pt x="47" y="51"/>
                    <a:pt x="57" y="55"/>
                    <a:pt x="64" y="60"/>
                  </a:cubicBezTo>
                  <a:cubicBezTo>
                    <a:pt x="66" y="61"/>
                    <a:pt x="69" y="61"/>
                    <a:pt x="70" y="59"/>
                  </a:cubicBezTo>
                  <a:cubicBezTo>
                    <a:pt x="71" y="57"/>
                    <a:pt x="71" y="54"/>
                    <a:pt x="69" y="53"/>
                  </a:cubicBezTo>
                  <a:close/>
                  <a:moveTo>
                    <a:pt x="23" y="21"/>
                  </a:moveTo>
                  <a:cubicBezTo>
                    <a:pt x="23" y="14"/>
                    <a:pt x="29" y="9"/>
                    <a:pt x="36" y="9"/>
                  </a:cubicBezTo>
                  <a:cubicBezTo>
                    <a:pt x="42" y="9"/>
                    <a:pt x="48" y="14"/>
                    <a:pt x="48" y="21"/>
                  </a:cubicBezTo>
                  <a:cubicBezTo>
                    <a:pt x="48" y="28"/>
                    <a:pt x="42" y="33"/>
                    <a:pt x="36" y="33"/>
                  </a:cubicBezTo>
                  <a:cubicBezTo>
                    <a:pt x="29" y="33"/>
                    <a:pt x="23" y="28"/>
                    <a:pt x="23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>
              <a:spLocks noEditPoints="1"/>
            </p:cNvSpPr>
            <p:nvPr/>
          </p:nvSpPr>
          <p:spPr bwMode="auto">
            <a:xfrm>
              <a:off x="5738096" y="3229341"/>
              <a:ext cx="425234" cy="461578"/>
            </a:xfrm>
            <a:custGeom>
              <a:avLst/>
              <a:gdLst>
                <a:gd name="T0" fmla="*/ 60 w 74"/>
                <a:gd name="T1" fmla="*/ 51 h 80"/>
                <a:gd name="T2" fmla="*/ 42 w 74"/>
                <a:gd name="T3" fmla="*/ 43 h 80"/>
                <a:gd name="T4" fmla="*/ 33 w 74"/>
                <a:gd name="T5" fmla="*/ 42 h 80"/>
                <a:gd name="T6" fmla="*/ 51 w 74"/>
                <a:gd name="T7" fmla="*/ 21 h 80"/>
                <a:gd name="T8" fmla="*/ 31 w 74"/>
                <a:gd name="T9" fmla="*/ 0 h 80"/>
                <a:gd name="T10" fmla="*/ 10 w 74"/>
                <a:gd name="T11" fmla="*/ 21 h 80"/>
                <a:gd name="T12" fmla="*/ 28 w 74"/>
                <a:gd name="T13" fmla="*/ 42 h 80"/>
                <a:gd name="T14" fmla="*/ 20 w 74"/>
                <a:gd name="T15" fmla="*/ 43 h 80"/>
                <a:gd name="T16" fmla="*/ 2 w 74"/>
                <a:gd name="T17" fmla="*/ 50 h 80"/>
                <a:gd name="T18" fmla="*/ 1 w 74"/>
                <a:gd name="T19" fmla="*/ 56 h 80"/>
                <a:gd name="T20" fmla="*/ 7 w 74"/>
                <a:gd name="T21" fmla="*/ 57 h 80"/>
                <a:gd name="T22" fmla="*/ 21 w 74"/>
                <a:gd name="T23" fmla="*/ 51 h 80"/>
                <a:gd name="T24" fmla="*/ 39 w 74"/>
                <a:gd name="T25" fmla="*/ 51 h 80"/>
                <a:gd name="T26" fmla="*/ 40 w 74"/>
                <a:gd name="T27" fmla="*/ 51 h 80"/>
                <a:gd name="T28" fmla="*/ 56 w 74"/>
                <a:gd name="T29" fmla="*/ 58 h 80"/>
                <a:gd name="T30" fmla="*/ 65 w 74"/>
                <a:gd name="T31" fmla="*/ 66 h 80"/>
                <a:gd name="T32" fmla="*/ 35 w 74"/>
                <a:gd name="T33" fmla="*/ 71 h 80"/>
                <a:gd name="T34" fmla="*/ 31 w 74"/>
                <a:gd name="T35" fmla="*/ 76 h 80"/>
                <a:gd name="T36" fmla="*/ 35 w 74"/>
                <a:gd name="T37" fmla="*/ 80 h 80"/>
                <a:gd name="T38" fmla="*/ 35 w 74"/>
                <a:gd name="T39" fmla="*/ 80 h 80"/>
                <a:gd name="T40" fmla="*/ 74 w 74"/>
                <a:gd name="T41" fmla="*/ 68 h 80"/>
                <a:gd name="T42" fmla="*/ 74 w 74"/>
                <a:gd name="T43" fmla="*/ 65 h 80"/>
                <a:gd name="T44" fmla="*/ 60 w 74"/>
                <a:gd name="T45" fmla="*/ 51 h 80"/>
                <a:gd name="T46" fmla="*/ 18 w 74"/>
                <a:gd name="T47" fmla="*/ 21 h 80"/>
                <a:gd name="T48" fmla="*/ 31 w 74"/>
                <a:gd name="T49" fmla="*/ 9 h 80"/>
                <a:gd name="T50" fmla="*/ 43 w 74"/>
                <a:gd name="T51" fmla="*/ 21 h 80"/>
                <a:gd name="T52" fmla="*/ 31 w 74"/>
                <a:gd name="T53" fmla="*/ 33 h 80"/>
                <a:gd name="T54" fmla="*/ 18 w 74"/>
                <a:gd name="T55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80">
                  <a:moveTo>
                    <a:pt x="60" y="51"/>
                  </a:moveTo>
                  <a:cubicBezTo>
                    <a:pt x="53" y="47"/>
                    <a:pt x="45" y="43"/>
                    <a:pt x="42" y="43"/>
                  </a:cubicBezTo>
                  <a:cubicBezTo>
                    <a:pt x="40" y="42"/>
                    <a:pt x="38" y="42"/>
                    <a:pt x="33" y="42"/>
                  </a:cubicBezTo>
                  <a:cubicBezTo>
                    <a:pt x="43" y="40"/>
                    <a:pt x="51" y="32"/>
                    <a:pt x="51" y="21"/>
                  </a:cubicBezTo>
                  <a:cubicBezTo>
                    <a:pt x="51" y="10"/>
                    <a:pt x="42" y="0"/>
                    <a:pt x="31" y="0"/>
                  </a:cubicBezTo>
                  <a:cubicBezTo>
                    <a:pt x="19" y="0"/>
                    <a:pt x="10" y="10"/>
                    <a:pt x="10" y="21"/>
                  </a:cubicBezTo>
                  <a:cubicBezTo>
                    <a:pt x="10" y="32"/>
                    <a:pt x="18" y="41"/>
                    <a:pt x="28" y="42"/>
                  </a:cubicBezTo>
                  <a:cubicBezTo>
                    <a:pt x="26" y="42"/>
                    <a:pt x="23" y="42"/>
                    <a:pt x="20" y="43"/>
                  </a:cubicBezTo>
                  <a:cubicBezTo>
                    <a:pt x="17" y="43"/>
                    <a:pt x="10" y="46"/>
                    <a:pt x="2" y="50"/>
                  </a:cubicBezTo>
                  <a:cubicBezTo>
                    <a:pt x="0" y="51"/>
                    <a:pt x="0" y="54"/>
                    <a:pt x="1" y="56"/>
                  </a:cubicBezTo>
                  <a:cubicBezTo>
                    <a:pt x="2" y="58"/>
                    <a:pt x="5" y="59"/>
                    <a:pt x="7" y="57"/>
                  </a:cubicBezTo>
                  <a:cubicBezTo>
                    <a:pt x="13" y="54"/>
                    <a:pt x="19" y="51"/>
                    <a:pt x="21" y="51"/>
                  </a:cubicBezTo>
                  <a:cubicBezTo>
                    <a:pt x="33" y="49"/>
                    <a:pt x="39" y="51"/>
                    <a:pt x="39" y="51"/>
                  </a:cubicBezTo>
                  <a:cubicBezTo>
                    <a:pt x="39" y="51"/>
                    <a:pt x="40" y="51"/>
                    <a:pt x="40" y="51"/>
                  </a:cubicBezTo>
                  <a:cubicBezTo>
                    <a:pt x="42" y="51"/>
                    <a:pt x="49" y="54"/>
                    <a:pt x="56" y="58"/>
                  </a:cubicBezTo>
                  <a:cubicBezTo>
                    <a:pt x="61" y="61"/>
                    <a:pt x="64" y="64"/>
                    <a:pt x="65" y="66"/>
                  </a:cubicBezTo>
                  <a:cubicBezTo>
                    <a:pt x="62" y="67"/>
                    <a:pt x="55" y="71"/>
                    <a:pt x="35" y="71"/>
                  </a:cubicBezTo>
                  <a:cubicBezTo>
                    <a:pt x="32" y="71"/>
                    <a:pt x="31" y="73"/>
                    <a:pt x="31" y="76"/>
                  </a:cubicBezTo>
                  <a:cubicBezTo>
                    <a:pt x="31" y="78"/>
                    <a:pt x="32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68" y="79"/>
                    <a:pt x="73" y="70"/>
                    <a:pt x="74" y="68"/>
                  </a:cubicBezTo>
                  <a:cubicBezTo>
                    <a:pt x="74" y="67"/>
                    <a:pt x="74" y="66"/>
                    <a:pt x="74" y="65"/>
                  </a:cubicBezTo>
                  <a:cubicBezTo>
                    <a:pt x="72" y="60"/>
                    <a:pt x="68" y="55"/>
                    <a:pt x="60" y="51"/>
                  </a:cubicBezTo>
                  <a:close/>
                  <a:moveTo>
                    <a:pt x="18" y="21"/>
                  </a:moveTo>
                  <a:cubicBezTo>
                    <a:pt x="18" y="14"/>
                    <a:pt x="24" y="9"/>
                    <a:pt x="31" y="9"/>
                  </a:cubicBezTo>
                  <a:cubicBezTo>
                    <a:pt x="37" y="9"/>
                    <a:pt x="43" y="14"/>
                    <a:pt x="43" y="21"/>
                  </a:cubicBezTo>
                  <a:cubicBezTo>
                    <a:pt x="43" y="28"/>
                    <a:pt x="37" y="33"/>
                    <a:pt x="31" y="33"/>
                  </a:cubicBezTo>
                  <a:cubicBezTo>
                    <a:pt x="24" y="33"/>
                    <a:pt x="18" y="28"/>
                    <a:pt x="1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6325263" y="2118575"/>
            <a:ext cx="1762683" cy="1762683"/>
            <a:chOff x="7254587" y="2605210"/>
            <a:chExt cx="1376915" cy="1376915"/>
          </a:xfrm>
        </p:grpSpPr>
        <p:sp>
          <p:nvSpPr>
            <p:cNvPr id="18" name="矩形 17"/>
            <p:cNvSpPr/>
            <p:nvPr/>
          </p:nvSpPr>
          <p:spPr>
            <a:xfrm>
              <a:off x="7254587" y="2605210"/>
              <a:ext cx="1376915" cy="1376915"/>
            </a:xfrm>
            <a:prstGeom prst="rect">
              <a:avLst/>
            </a:prstGeom>
            <a:solidFill>
              <a:srgbClr val="A1A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254587" y="2789568"/>
              <a:ext cx="1090344" cy="1010387"/>
              <a:chOff x="7255368" y="2789568"/>
              <a:chExt cx="1090344" cy="1010387"/>
            </a:xfrm>
          </p:grpSpPr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7255368" y="3547358"/>
                <a:ext cx="556074" cy="67239"/>
              </a:xfrm>
              <a:custGeom>
                <a:avLst/>
                <a:gdLst>
                  <a:gd name="T0" fmla="*/ 75 w 75"/>
                  <a:gd name="T1" fmla="*/ 9 h 9"/>
                  <a:gd name="T2" fmla="*/ 75 w 75"/>
                  <a:gd name="T3" fmla="*/ 1 h 9"/>
                  <a:gd name="T4" fmla="*/ 7 w 75"/>
                  <a:gd name="T5" fmla="*/ 1 h 9"/>
                  <a:gd name="T6" fmla="*/ 0 w 75"/>
                  <a:gd name="T7" fmla="*/ 0 h 9"/>
                  <a:gd name="T8" fmla="*/ 0 w 75"/>
                  <a:gd name="T9" fmla="*/ 7 h 9"/>
                  <a:gd name="T10" fmla="*/ 7 w 75"/>
                  <a:gd name="T11" fmla="*/ 9 h 9"/>
                  <a:gd name="T12" fmla="*/ 75 w 7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9">
                    <a:moveTo>
                      <a:pt x="75" y="9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4" y="9"/>
                      <a:pt x="7" y="9"/>
                    </a:cubicBezTo>
                    <a:lnTo>
                      <a:pt x="75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2"/>
              <p:cNvSpPr>
                <a:spLocks noEditPoints="1"/>
              </p:cNvSpPr>
              <p:nvPr/>
            </p:nvSpPr>
            <p:spPr bwMode="auto">
              <a:xfrm>
                <a:off x="7582471" y="3027628"/>
                <a:ext cx="318017" cy="356178"/>
              </a:xfrm>
              <a:custGeom>
                <a:avLst/>
                <a:gdLst>
                  <a:gd name="T0" fmla="*/ 43 w 43"/>
                  <a:gd name="T1" fmla="*/ 23 h 48"/>
                  <a:gd name="T2" fmla="*/ 43 w 43"/>
                  <a:gd name="T3" fmla="*/ 22 h 48"/>
                  <a:gd name="T4" fmla="*/ 43 w 43"/>
                  <a:gd name="T5" fmla="*/ 22 h 48"/>
                  <a:gd name="T6" fmla="*/ 42 w 43"/>
                  <a:gd name="T7" fmla="*/ 22 h 48"/>
                  <a:gd name="T8" fmla="*/ 42 w 43"/>
                  <a:gd name="T9" fmla="*/ 21 h 48"/>
                  <a:gd name="T10" fmla="*/ 42 w 43"/>
                  <a:gd name="T11" fmla="*/ 21 h 48"/>
                  <a:gd name="T12" fmla="*/ 5 w 43"/>
                  <a:gd name="T13" fmla="*/ 0 h 48"/>
                  <a:gd name="T14" fmla="*/ 5 w 43"/>
                  <a:gd name="T15" fmla="*/ 0 h 48"/>
                  <a:gd name="T16" fmla="*/ 4 w 43"/>
                  <a:gd name="T17" fmla="*/ 0 h 48"/>
                  <a:gd name="T18" fmla="*/ 3 w 43"/>
                  <a:gd name="T19" fmla="*/ 0 h 48"/>
                  <a:gd name="T20" fmla="*/ 3 w 43"/>
                  <a:gd name="T21" fmla="*/ 0 h 48"/>
                  <a:gd name="T22" fmla="*/ 3 w 43"/>
                  <a:gd name="T23" fmla="*/ 0 h 48"/>
                  <a:gd name="T24" fmla="*/ 2 w 43"/>
                  <a:gd name="T25" fmla="*/ 0 h 48"/>
                  <a:gd name="T26" fmla="*/ 1 w 43"/>
                  <a:gd name="T27" fmla="*/ 0 h 48"/>
                  <a:gd name="T28" fmla="*/ 1 w 43"/>
                  <a:gd name="T29" fmla="*/ 1 h 48"/>
                  <a:gd name="T30" fmla="*/ 0 w 43"/>
                  <a:gd name="T31" fmla="*/ 1 h 48"/>
                  <a:gd name="T32" fmla="*/ 0 w 43"/>
                  <a:gd name="T33" fmla="*/ 2 h 48"/>
                  <a:gd name="T34" fmla="*/ 0 w 43"/>
                  <a:gd name="T35" fmla="*/ 2 h 48"/>
                  <a:gd name="T36" fmla="*/ 0 w 43"/>
                  <a:gd name="T37" fmla="*/ 2 h 48"/>
                  <a:gd name="T38" fmla="*/ 0 w 43"/>
                  <a:gd name="T39" fmla="*/ 3 h 48"/>
                  <a:gd name="T40" fmla="*/ 0 w 43"/>
                  <a:gd name="T41" fmla="*/ 3 h 48"/>
                  <a:gd name="T42" fmla="*/ 0 w 43"/>
                  <a:gd name="T43" fmla="*/ 45 h 48"/>
                  <a:gd name="T44" fmla="*/ 0 w 43"/>
                  <a:gd name="T45" fmla="*/ 45 h 48"/>
                  <a:gd name="T46" fmla="*/ 0 w 43"/>
                  <a:gd name="T47" fmla="*/ 46 h 48"/>
                  <a:gd name="T48" fmla="*/ 0 w 43"/>
                  <a:gd name="T49" fmla="*/ 46 h 48"/>
                  <a:gd name="T50" fmla="*/ 0 w 43"/>
                  <a:gd name="T51" fmla="*/ 47 h 48"/>
                  <a:gd name="T52" fmla="*/ 2 w 43"/>
                  <a:gd name="T53" fmla="*/ 48 h 48"/>
                  <a:gd name="T54" fmla="*/ 2 w 43"/>
                  <a:gd name="T55" fmla="*/ 48 h 48"/>
                  <a:gd name="T56" fmla="*/ 3 w 43"/>
                  <a:gd name="T57" fmla="*/ 48 h 48"/>
                  <a:gd name="T58" fmla="*/ 3 w 43"/>
                  <a:gd name="T59" fmla="*/ 48 h 48"/>
                  <a:gd name="T60" fmla="*/ 3 w 43"/>
                  <a:gd name="T61" fmla="*/ 48 h 48"/>
                  <a:gd name="T62" fmla="*/ 3 w 43"/>
                  <a:gd name="T63" fmla="*/ 48 h 48"/>
                  <a:gd name="T64" fmla="*/ 4 w 43"/>
                  <a:gd name="T65" fmla="*/ 48 h 48"/>
                  <a:gd name="T66" fmla="*/ 5 w 43"/>
                  <a:gd name="T67" fmla="*/ 48 h 48"/>
                  <a:gd name="T68" fmla="*/ 5 w 43"/>
                  <a:gd name="T69" fmla="*/ 48 h 48"/>
                  <a:gd name="T70" fmla="*/ 42 w 43"/>
                  <a:gd name="T71" fmla="*/ 27 h 48"/>
                  <a:gd name="T72" fmla="*/ 42 w 43"/>
                  <a:gd name="T73" fmla="*/ 27 h 48"/>
                  <a:gd name="T74" fmla="*/ 43 w 43"/>
                  <a:gd name="T75" fmla="*/ 26 h 48"/>
                  <a:gd name="T76" fmla="*/ 43 w 43"/>
                  <a:gd name="T77" fmla="*/ 26 h 48"/>
                  <a:gd name="T78" fmla="*/ 43 w 43"/>
                  <a:gd name="T79" fmla="*/ 26 h 48"/>
                  <a:gd name="T80" fmla="*/ 43 w 43"/>
                  <a:gd name="T81" fmla="*/ 25 h 48"/>
                  <a:gd name="T82" fmla="*/ 43 w 43"/>
                  <a:gd name="T83" fmla="*/ 25 h 48"/>
                  <a:gd name="T84" fmla="*/ 43 w 43"/>
                  <a:gd name="T85" fmla="*/ 24 h 48"/>
                  <a:gd name="T86" fmla="*/ 43 w 43"/>
                  <a:gd name="T87" fmla="*/ 23 h 48"/>
                  <a:gd name="T88" fmla="*/ 43 w 43"/>
                  <a:gd name="T89" fmla="*/ 23 h 48"/>
                  <a:gd name="T90" fmla="*/ 7 w 43"/>
                  <a:gd name="T91" fmla="*/ 39 h 48"/>
                  <a:gd name="T92" fmla="*/ 7 w 43"/>
                  <a:gd name="T93" fmla="*/ 9 h 48"/>
                  <a:gd name="T94" fmla="*/ 33 w 43"/>
                  <a:gd name="T95" fmla="*/ 24 h 48"/>
                  <a:gd name="T96" fmla="*/ 7 w 43"/>
                  <a:gd name="T97" fmla="*/ 3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8">
                    <a:moveTo>
                      <a:pt x="43" y="23"/>
                    </a:moveTo>
                    <a:cubicBezTo>
                      <a:pt x="43" y="23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2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7"/>
                    </a:cubicBezTo>
                    <a:cubicBezTo>
                      <a:pt x="1" y="47"/>
                      <a:pt x="1" y="48"/>
                      <a:pt x="2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lose/>
                    <a:moveTo>
                      <a:pt x="7" y="3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33" y="24"/>
                      <a:pt x="33" y="24"/>
                      <a:pt x="33" y="24"/>
                    </a:cubicBezTo>
                    <a:lnTo>
                      <a:pt x="7" y="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7277177" y="3739985"/>
                <a:ext cx="928609" cy="59970"/>
              </a:xfrm>
              <a:custGeom>
                <a:avLst/>
                <a:gdLst>
                  <a:gd name="T0" fmla="*/ 121 w 125"/>
                  <a:gd name="T1" fmla="*/ 0 h 8"/>
                  <a:gd name="T2" fmla="*/ 4 w 125"/>
                  <a:gd name="T3" fmla="*/ 0 h 8"/>
                  <a:gd name="T4" fmla="*/ 0 w 125"/>
                  <a:gd name="T5" fmla="*/ 4 h 8"/>
                  <a:gd name="T6" fmla="*/ 4 w 125"/>
                  <a:gd name="T7" fmla="*/ 8 h 8"/>
                  <a:gd name="T8" fmla="*/ 121 w 125"/>
                  <a:gd name="T9" fmla="*/ 8 h 8"/>
                  <a:gd name="T10" fmla="*/ 125 w 125"/>
                  <a:gd name="T11" fmla="*/ 4 h 8"/>
                  <a:gd name="T12" fmla="*/ 121 w 12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8">
                    <a:moveTo>
                      <a:pt x="1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3" y="8"/>
                      <a:pt x="125" y="6"/>
                      <a:pt x="125" y="4"/>
                    </a:cubicBezTo>
                    <a:cubicBezTo>
                      <a:pt x="125" y="2"/>
                      <a:pt x="123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7864145" y="3501926"/>
                <a:ext cx="154466" cy="163552"/>
              </a:xfrm>
              <a:custGeom>
                <a:avLst/>
                <a:gdLst>
                  <a:gd name="T0" fmla="*/ 28 w 85"/>
                  <a:gd name="T1" fmla="*/ 0 h 90"/>
                  <a:gd name="T2" fmla="*/ 28 w 85"/>
                  <a:gd name="T3" fmla="*/ 29 h 90"/>
                  <a:gd name="T4" fmla="*/ 0 w 85"/>
                  <a:gd name="T5" fmla="*/ 29 h 90"/>
                  <a:gd name="T6" fmla="*/ 0 w 85"/>
                  <a:gd name="T7" fmla="*/ 29 h 90"/>
                  <a:gd name="T8" fmla="*/ 0 w 85"/>
                  <a:gd name="T9" fmla="*/ 58 h 90"/>
                  <a:gd name="T10" fmla="*/ 0 w 85"/>
                  <a:gd name="T11" fmla="*/ 62 h 90"/>
                  <a:gd name="T12" fmla="*/ 28 w 85"/>
                  <a:gd name="T13" fmla="*/ 62 h 90"/>
                  <a:gd name="T14" fmla="*/ 28 w 85"/>
                  <a:gd name="T15" fmla="*/ 90 h 90"/>
                  <a:gd name="T16" fmla="*/ 57 w 85"/>
                  <a:gd name="T17" fmla="*/ 90 h 90"/>
                  <a:gd name="T18" fmla="*/ 57 w 85"/>
                  <a:gd name="T19" fmla="*/ 62 h 90"/>
                  <a:gd name="T20" fmla="*/ 85 w 85"/>
                  <a:gd name="T21" fmla="*/ 62 h 90"/>
                  <a:gd name="T22" fmla="*/ 85 w 85"/>
                  <a:gd name="T23" fmla="*/ 58 h 90"/>
                  <a:gd name="T24" fmla="*/ 85 w 85"/>
                  <a:gd name="T25" fmla="*/ 29 h 90"/>
                  <a:gd name="T26" fmla="*/ 85 w 85"/>
                  <a:gd name="T27" fmla="*/ 29 h 90"/>
                  <a:gd name="T28" fmla="*/ 57 w 85"/>
                  <a:gd name="T29" fmla="*/ 29 h 90"/>
                  <a:gd name="T30" fmla="*/ 57 w 85"/>
                  <a:gd name="T31" fmla="*/ 0 h 90"/>
                  <a:gd name="T32" fmla="*/ 28 w 85"/>
                  <a:gd name="T3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90">
                    <a:moveTo>
                      <a:pt x="28" y="0"/>
                    </a:moveTo>
                    <a:lnTo>
                      <a:pt x="28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58"/>
                    </a:lnTo>
                    <a:lnTo>
                      <a:pt x="0" y="62"/>
                    </a:lnTo>
                    <a:lnTo>
                      <a:pt x="28" y="62"/>
                    </a:lnTo>
                    <a:lnTo>
                      <a:pt x="28" y="90"/>
                    </a:lnTo>
                    <a:lnTo>
                      <a:pt x="57" y="90"/>
                    </a:lnTo>
                    <a:lnTo>
                      <a:pt x="57" y="62"/>
                    </a:lnTo>
                    <a:lnTo>
                      <a:pt x="85" y="62"/>
                    </a:lnTo>
                    <a:lnTo>
                      <a:pt x="85" y="58"/>
                    </a:lnTo>
                    <a:lnTo>
                      <a:pt x="85" y="29"/>
                    </a:lnTo>
                    <a:lnTo>
                      <a:pt x="85" y="29"/>
                    </a:lnTo>
                    <a:lnTo>
                      <a:pt x="57" y="29"/>
                    </a:lnTo>
                    <a:lnTo>
                      <a:pt x="57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7255368" y="2789568"/>
                <a:ext cx="1090344" cy="825027"/>
              </a:xfrm>
              <a:custGeom>
                <a:avLst/>
                <a:gdLst>
                  <a:gd name="T0" fmla="*/ 125 w 147"/>
                  <a:gd name="T1" fmla="*/ 0 h 111"/>
                  <a:gd name="T2" fmla="*/ 125 w 147"/>
                  <a:gd name="T3" fmla="*/ 0 h 111"/>
                  <a:gd name="T4" fmla="*/ 7 w 147"/>
                  <a:gd name="T5" fmla="*/ 0 h 111"/>
                  <a:gd name="T6" fmla="*/ 0 w 147"/>
                  <a:gd name="T7" fmla="*/ 1 h 111"/>
                  <a:gd name="T8" fmla="*/ 0 w 147"/>
                  <a:gd name="T9" fmla="*/ 9 h 111"/>
                  <a:gd name="T10" fmla="*/ 7 w 147"/>
                  <a:gd name="T11" fmla="*/ 7 h 111"/>
                  <a:gd name="T12" fmla="*/ 124 w 147"/>
                  <a:gd name="T13" fmla="*/ 7 h 111"/>
                  <a:gd name="T14" fmla="*/ 140 w 147"/>
                  <a:gd name="T15" fmla="*/ 23 h 111"/>
                  <a:gd name="T16" fmla="*/ 140 w 147"/>
                  <a:gd name="T17" fmla="*/ 88 h 111"/>
                  <a:gd name="T18" fmla="*/ 124 w 147"/>
                  <a:gd name="T19" fmla="*/ 103 h 111"/>
                  <a:gd name="T20" fmla="*/ 111 w 147"/>
                  <a:gd name="T21" fmla="*/ 103 h 111"/>
                  <a:gd name="T22" fmla="*/ 111 w 147"/>
                  <a:gd name="T23" fmla="*/ 111 h 111"/>
                  <a:gd name="T24" fmla="*/ 125 w 147"/>
                  <a:gd name="T25" fmla="*/ 111 h 111"/>
                  <a:gd name="T26" fmla="*/ 125 w 147"/>
                  <a:gd name="T27" fmla="*/ 110 h 111"/>
                  <a:gd name="T28" fmla="*/ 147 w 147"/>
                  <a:gd name="T29" fmla="*/ 88 h 111"/>
                  <a:gd name="T30" fmla="*/ 147 w 147"/>
                  <a:gd name="T31" fmla="*/ 23 h 111"/>
                  <a:gd name="T32" fmla="*/ 125 w 147"/>
                  <a:gd name="T3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7" h="111">
                    <a:moveTo>
                      <a:pt x="125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2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8"/>
                      <a:pt x="4" y="7"/>
                      <a:pt x="7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33" y="7"/>
                      <a:pt x="140" y="14"/>
                      <a:pt x="140" y="23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40" y="96"/>
                      <a:pt x="133" y="103"/>
                      <a:pt x="124" y="103"/>
                    </a:cubicBezTo>
                    <a:cubicBezTo>
                      <a:pt x="111" y="103"/>
                      <a:pt x="111" y="103"/>
                      <a:pt x="111" y="103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37" y="110"/>
                      <a:pt x="147" y="100"/>
                      <a:pt x="147" y="88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11"/>
                      <a:pt x="137" y="1"/>
                      <a:pt x="1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 userDrawn="1"/>
        </p:nvGrpSpPr>
        <p:grpSpPr>
          <a:xfrm>
            <a:off x="756325" y="2112864"/>
            <a:ext cx="1762686" cy="1762683"/>
            <a:chOff x="1507108" y="2100648"/>
            <a:chExt cx="1627763" cy="1627761"/>
          </a:xfrm>
        </p:grpSpPr>
        <p:sp>
          <p:nvSpPr>
            <p:cNvPr id="26" name="矩形 25"/>
            <p:cNvSpPr/>
            <p:nvPr/>
          </p:nvSpPr>
          <p:spPr>
            <a:xfrm>
              <a:off x="1507110" y="2100648"/>
              <a:ext cx="1627761" cy="1627761"/>
            </a:xfrm>
            <a:prstGeom prst="rect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507108" y="2201164"/>
              <a:ext cx="1384865" cy="1466956"/>
              <a:chOff x="1550988" y="1668463"/>
              <a:chExt cx="615950" cy="652462"/>
            </a:xfrm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550988" y="1962150"/>
                <a:ext cx="585788" cy="358775"/>
              </a:xfrm>
              <a:custGeom>
                <a:avLst/>
                <a:gdLst>
                  <a:gd name="T0" fmla="*/ 62 w 153"/>
                  <a:gd name="T1" fmla="*/ 94 h 94"/>
                  <a:gd name="T2" fmla="*/ 69 w 153"/>
                  <a:gd name="T3" fmla="*/ 91 h 94"/>
                  <a:gd name="T4" fmla="*/ 139 w 153"/>
                  <a:gd name="T5" fmla="*/ 22 h 94"/>
                  <a:gd name="T6" fmla="*/ 153 w 153"/>
                  <a:gd name="T7" fmla="*/ 0 h 94"/>
                  <a:gd name="T8" fmla="*/ 145 w 153"/>
                  <a:gd name="T9" fmla="*/ 0 h 94"/>
                  <a:gd name="T10" fmla="*/ 134 w 153"/>
                  <a:gd name="T11" fmla="*/ 16 h 94"/>
                  <a:gd name="T12" fmla="*/ 64 w 153"/>
                  <a:gd name="T13" fmla="*/ 86 h 94"/>
                  <a:gd name="T14" fmla="*/ 62 w 153"/>
                  <a:gd name="T15" fmla="*/ 87 h 94"/>
                  <a:gd name="T16" fmla="*/ 59 w 153"/>
                  <a:gd name="T17" fmla="*/ 86 h 94"/>
                  <a:gd name="T18" fmla="*/ 0 w 153"/>
                  <a:gd name="T19" fmla="*/ 27 h 94"/>
                  <a:gd name="T20" fmla="*/ 0 w 153"/>
                  <a:gd name="T21" fmla="*/ 36 h 94"/>
                  <a:gd name="T22" fmla="*/ 54 w 153"/>
                  <a:gd name="T23" fmla="*/ 91 h 94"/>
                  <a:gd name="T24" fmla="*/ 62 w 153"/>
                  <a:gd name="T2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3" h="94">
                    <a:moveTo>
                      <a:pt x="62" y="94"/>
                    </a:moveTo>
                    <a:cubicBezTo>
                      <a:pt x="64" y="94"/>
                      <a:pt x="67" y="93"/>
                      <a:pt x="69" y="91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45" y="15"/>
                      <a:pt x="150" y="8"/>
                      <a:pt x="153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2" y="6"/>
                      <a:pt x="139" y="12"/>
                      <a:pt x="134" y="1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1" y="87"/>
                      <a:pt x="60" y="87"/>
                      <a:pt x="59" y="8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6" y="93"/>
                      <a:pt x="59" y="94"/>
                      <a:pt x="62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550988" y="1668463"/>
                <a:ext cx="588963" cy="160337"/>
              </a:xfrm>
              <a:custGeom>
                <a:avLst/>
                <a:gdLst>
                  <a:gd name="T0" fmla="*/ 139 w 154"/>
                  <a:gd name="T1" fmla="*/ 18 h 42"/>
                  <a:gd name="T2" fmla="*/ 114 w 154"/>
                  <a:gd name="T3" fmla="*/ 3 h 42"/>
                  <a:gd name="T4" fmla="*/ 83 w 154"/>
                  <a:gd name="T5" fmla="*/ 3 h 42"/>
                  <a:gd name="T6" fmla="*/ 62 w 154"/>
                  <a:gd name="T7" fmla="*/ 13 h 42"/>
                  <a:gd name="T8" fmla="*/ 40 w 154"/>
                  <a:gd name="T9" fmla="*/ 3 h 42"/>
                  <a:gd name="T10" fmla="*/ 9 w 154"/>
                  <a:gd name="T11" fmla="*/ 3 h 42"/>
                  <a:gd name="T12" fmla="*/ 0 w 154"/>
                  <a:gd name="T13" fmla="*/ 7 h 42"/>
                  <a:gd name="T14" fmla="*/ 0 w 154"/>
                  <a:gd name="T15" fmla="*/ 15 h 42"/>
                  <a:gd name="T16" fmla="*/ 11 w 154"/>
                  <a:gd name="T17" fmla="*/ 10 h 42"/>
                  <a:gd name="T18" fmla="*/ 26 w 154"/>
                  <a:gd name="T19" fmla="*/ 8 h 42"/>
                  <a:gd name="T20" fmla="*/ 38 w 154"/>
                  <a:gd name="T21" fmla="*/ 9 h 42"/>
                  <a:gd name="T22" fmla="*/ 59 w 154"/>
                  <a:gd name="T23" fmla="*/ 21 h 42"/>
                  <a:gd name="T24" fmla="*/ 62 w 154"/>
                  <a:gd name="T25" fmla="*/ 22 h 42"/>
                  <a:gd name="T26" fmla="*/ 64 w 154"/>
                  <a:gd name="T27" fmla="*/ 21 h 42"/>
                  <a:gd name="T28" fmla="*/ 85 w 154"/>
                  <a:gd name="T29" fmla="*/ 9 h 42"/>
                  <a:gd name="T30" fmla="*/ 112 w 154"/>
                  <a:gd name="T31" fmla="*/ 10 h 42"/>
                  <a:gd name="T32" fmla="*/ 134 w 154"/>
                  <a:gd name="T33" fmla="*/ 23 h 42"/>
                  <a:gd name="T34" fmla="*/ 146 w 154"/>
                  <a:gd name="T35" fmla="*/ 42 h 42"/>
                  <a:gd name="T36" fmla="*/ 154 w 154"/>
                  <a:gd name="T37" fmla="*/ 42 h 42"/>
                  <a:gd name="T38" fmla="*/ 153 w 154"/>
                  <a:gd name="T39" fmla="*/ 42 h 42"/>
                  <a:gd name="T40" fmla="*/ 139 w 154"/>
                  <a:gd name="T41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42">
                    <a:moveTo>
                      <a:pt x="139" y="18"/>
                    </a:moveTo>
                    <a:cubicBezTo>
                      <a:pt x="132" y="11"/>
                      <a:pt x="123" y="6"/>
                      <a:pt x="114" y="3"/>
                    </a:cubicBezTo>
                    <a:cubicBezTo>
                      <a:pt x="104" y="0"/>
                      <a:pt x="94" y="0"/>
                      <a:pt x="83" y="3"/>
                    </a:cubicBezTo>
                    <a:cubicBezTo>
                      <a:pt x="76" y="5"/>
                      <a:pt x="68" y="8"/>
                      <a:pt x="62" y="13"/>
                    </a:cubicBezTo>
                    <a:cubicBezTo>
                      <a:pt x="55" y="8"/>
                      <a:pt x="48" y="5"/>
                      <a:pt x="40" y="3"/>
                    </a:cubicBezTo>
                    <a:cubicBezTo>
                      <a:pt x="29" y="0"/>
                      <a:pt x="19" y="0"/>
                      <a:pt x="9" y="3"/>
                    </a:cubicBezTo>
                    <a:cubicBezTo>
                      <a:pt x="6" y="4"/>
                      <a:pt x="3" y="6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3"/>
                      <a:pt x="7" y="11"/>
                      <a:pt x="11" y="10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0" y="8"/>
                      <a:pt x="34" y="8"/>
                      <a:pt x="38" y="9"/>
                    </a:cubicBezTo>
                    <a:cubicBezTo>
                      <a:pt x="46" y="11"/>
                      <a:pt x="53" y="15"/>
                      <a:pt x="59" y="2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70" y="15"/>
                      <a:pt x="78" y="11"/>
                      <a:pt x="85" y="9"/>
                    </a:cubicBezTo>
                    <a:cubicBezTo>
                      <a:pt x="94" y="7"/>
                      <a:pt x="103" y="7"/>
                      <a:pt x="112" y="10"/>
                    </a:cubicBezTo>
                    <a:cubicBezTo>
                      <a:pt x="120" y="13"/>
                      <a:pt x="128" y="17"/>
                      <a:pt x="134" y="23"/>
                    </a:cubicBezTo>
                    <a:cubicBezTo>
                      <a:pt x="139" y="28"/>
                      <a:pt x="143" y="35"/>
                      <a:pt x="146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0" y="33"/>
                      <a:pt x="145" y="25"/>
                      <a:pt x="139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/>
              </p:cNvSpPr>
              <p:nvPr/>
            </p:nvSpPr>
            <p:spPr bwMode="auto">
              <a:xfrm>
                <a:off x="2087563" y="1855788"/>
                <a:ext cx="79375" cy="79375"/>
              </a:xfrm>
              <a:custGeom>
                <a:avLst/>
                <a:gdLst>
                  <a:gd name="T0" fmla="*/ 50 w 50"/>
                  <a:gd name="T1" fmla="*/ 17 h 50"/>
                  <a:gd name="T2" fmla="*/ 33 w 50"/>
                  <a:gd name="T3" fmla="*/ 17 h 50"/>
                  <a:gd name="T4" fmla="*/ 33 w 50"/>
                  <a:gd name="T5" fmla="*/ 0 h 50"/>
                  <a:gd name="T6" fmla="*/ 16 w 50"/>
                  <a:gd name="T7" fmla="*/ 0 h 50"/>
                  <a:gd name="T8" fmla="*/ 16 w 50"/>
                  <a:gd name="T9" fmla="*/ 17 h 50"/>
                  <a:gd name="T10" fmla="*/ 0 w 50"/>
                  <a:gd name="T11" fmla="*/ 17 h 50"/>
                  <a:gd name="T12" fmla="*/ 0 w 50"/>
                  <a:gd name="T13" fmla="*/ 33 h 50"/>
                  <a:gd name="T14" fmla="*/ 16 w 50"/>
                  <a:gd name="T15" fmla="*/ 33 h 50"/>
                  <a:gd name="T16" fmla="*/ 16 w 50"/>
                  <a:gd name="T17" fmla="*/ 50 h 50"/>
                  <a:gd name="T18" fmla="*/ 33 w 50"/>
                  <a:gd name="T19" fmla="*/ 50 h 50"/>
                  <a:gd name="T20" fmla="*/ 33 w 50"/>
                  <a:gd name="T21" fmla="*/ 33 h 50"/>
                  <a:gd name="T22" fmla="*/ 50 w 50"/>
                  <a:gd name="T23" fmla="*/ 33 h 50"/>
                  <a:gd name="T24" fmla="*/ 50 w 50"/>
                  <a:gd name="T25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50" y="17"/>
                    </a:moveTo>
                    <a:lnTo>
                      <a:pt x="33" y="17"/>
                    </a:lnTo>
                    <a:lnTo>
                      <a:pt x="33" y="0"/>
                    </a:ln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33"/>
                    </a:lnTo>
                    <a:lnTo>
                      <a:pt x="16" y="33"/>
                    </a:lnTo>
                    <a:lnTo>
                      <a:pt x="16" y="50"/>
                    </a:lnTo>
                    <a:lnTo>
                      <a:pt x="33" y="50"/>
                    </a:lnTo>
                    <a:lnTo>
                      <a:pt x="33" y="33"/>
                    </a:lnTo>
                    <a:lnTo>
                      <a:pt x="50" y="33"/>
                    </a:lnTo>
                    <a:lnTo>
                      <a:pt x="5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1" name="组合 30"/>
          <p:cNvGrpSpPr/>
          <p:nvPr userDrawn="1"/>
        </p:nvGrpSpPr>
        <p:grpSpPr>
          <a:xfrm>
            <a:off x="3540794" y="2112864"/>
            <a:ext cx="1762686" cy="1762683"/>
            <a:chOff x="4146320" y="2100648"/>
            <a:chExt cx="1627764" cy="1627761"/>
          </a:xfrm>
        </p:grpSpPr>
        <p:sp>
          <p:nvSpPr>
            <p:cNvPr id="32" name="矩形 31"/>
            <p:cNvSpPr/>
            <p:nvPr/>
          </p:nvSpPr>
          <p:spPr>
            <a:xfrm>
              <a:off x="4146323" y="2100648"/>
              <a:ext cx="1627761" cy="1627761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6320" y="2201164"/>
              <a:ext cx="1472700" cy="1527245"/>
            </a:xfrm>
            <a:prstGeom prst="rect">
              <a:avLst/>
            </a:prstGeom>
          </p:spPr>
        </p:pic>
      </p:grpSp>
      <p:sp>
        <p:nvSpPr>
          <p:cNvPr id="34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8171" y="4116313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7711" y="4116313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6453376" y="4116313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42916" y="4126576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521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4" name="单圆角矩形 3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单圆角矩形 4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5822802" y="4488866"/>
            <a:ext cx="1599930" cy="1596283"/>
          </a:xfrm>
          <a:prstGeom prst="rect">
            <a:avLst/>
          </a:prstGeom>
          <a:solidFill>
            <a:srgbClr val="A1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545917" y="2788373"/>
            <a:ext cx="1593434" cy="1593434"/>
          </a:xfrm>
          <a:prstGeom prst="rect">
            <a:avLst/>
          </a:prstGeom>
          <a:solidFill>
            <a:srgbClr val="005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 dirty="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4105282" y="4488866"/>
            <a:ext cx="1593435" cy="1593434"/>
          </a:xfrm>
          <a:prstGeom prst="rect">
            <a:avLst/>
          </a:prstGeom>
          <a:solidFill>
            <a:srgbClr val="005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097353" y="2788373"/>
            <a:ext cx="1593435" cy="1596283"/>
          </a:xfrm>
          <a:prstGeom prst="rect">
            <a:avLst/>
          </a:prstGeom>
          <a:solidFill>
            <a:srgbClr val="A1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34711" y="2788373"/>
            <a:ext cx="1618240" cy="1593434"/>
          </a:xfrm>
          <a:prstGeom prst="rect">
            <a:avLst/>
          </a:prstGeom>
          <a:solidFill>
            <a:srgbClr val="005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7546817" y="4491718"/>
            <a:ext cx="1593936" cy="1593434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378435" y="2800168"/>
            <a:ext cx="1593434" cy="1593434"/>
          </a:xfrm>
          <a:prstGeom prst="rect">
            <a:avLst/>
          </a:prstGeom>
          <a:solidFill>
            <a:srgbClr val="62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634711" y="4485035"/>
            <a:ext cx="1618240" cy="1604161"/>
          </a:xfrm>
          <a:prstGeom prst="rect">
            <a:avLst/>
          </a:prstGeom>
          <a:solidFill>
            <a:srgbClr val="62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2377036" y="4478138"/>
            <a:ext cx="1604161" cy="1604161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5816272" y="2788373"/>
            <a:ext cx="1604161" cy="1604161"/>
          </a:xfrm>
          <a:prstGeom prst="rect">
            <a:avLst/>
          </a:prstGeom>
          <a:solidFill>
            <a:srgbClr val="62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9264836" y="2800168"/>
            <a:ext cx="1593434" cy="1593434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 dirty="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20" name="矩形 19"/>
          <p:cNvSpPr/>
          <p:nvPr userDrawn="1"/>
        </p:nvSpPr>
        <p:spPr>
          <a:xfrm>
            <a:off x="9264836" y="4503513"/>
            <a:ext cx="1593434" cy="1593434"/>
          </a:xfrm>
          <a:prstGeom prst="rect">
            <a:avLst/>
          </a:prstGeom>
          <a:solidFill>
            <a:srgbClr val="A1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31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0" y="1764000"/>
            <a:ext cx="10210270" cy="889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4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95677" y="2856562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2419221" y="2856562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4142765" y="2867892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5866309" y="2856562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20" hasCustomPrompt="1"/>
          </p:nvPr>
        </p:nvSpPr>
        <p:spPr>
          <a:xfrm>
            <a:off x="7589853" y="2867892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42" name="文本占位符 11"/>
          <p:cNvSpPr>
            <a:spLocks noGrp="1"/>
          </p:cNvSpPr>
          <p:nvPr>
            <p:ph type="body" sz="quarter" idx="21" hasCustomPrompt="1"/>
          </p:nvPr>
        </p:nvSpPr>
        <p:spPr>
          <a:xfrm>
            <a:off x="9313399" y="2856097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49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97300" y="4545503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5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2420844" y="4545503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51" name="文本占位符 11"/>
          <p:cNvSpPr>
            <a:spLocks noGrp="1"/>
          </p:cNvSpPr>
          <p:nvPr>
            <p:ph type="body" sz="quarter" idx="24" hasCustomPrompt="1"/>
          </p:nvPr>
        </p:nvSpPr>
        <p:spPr>
          <a:xfrm>
            <a:off x="4144388" y="4556833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52" name="文本占位符 11"/>
          <p:cNvSpPr>
            <a:spLocks noGrp="1"/>
          </p:cNvSpPr>
          <p:nvPr>
            <p:ph type="body" sz="quarter" idx="25" hasCustomPrompt="1"/>
          </p:nvPr>
        </p:nvSpPr>
        <p:spPr>
          <a:xfrm>
            <a:off x="5867932" y="4545503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53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7591476" y="4556833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54" name="文本占位符 11"/>
          <p:cNvSpPr>
            <a:spLocks noGrp="1"/>
          </p:cNvSpPr>
          <p:nvPr>
            <p:ph type="body" sz="quarter" idx="27" hasCustomPrompt="1"/>
          </p:nvPr>
        </p:nvSpPr>
        <p:spPr>
          <a:xfrm>
            <a:off x="9315022" y="4545038"/>
            <a:ext cx="1496307" cy="145798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</p:spTree>
    <p:extLst>
      <p:ext uri="{BB962C8B-B14F-4D97-AF65-F5344CB8AC3E}">
        <p14:creationId xmlns:p14="http://schemas.microsoft.com/office/powerpoint/2010/main" val="396750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972329" y="2830001"/>
            <a:ext cx="8305271" cy="1197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005BAC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en-US" altLang="zh-CN" dirty="0"/>
              <a:t>36pt Verdana </a:t>
            </a:r>
          </a:p>
          <a:p>
            <a:pPr lvl="0"/>
            <a:r>
              <a:rPr lang="en-US" altLang="zh-CN" dirty="0"/>
              <a:t>Bold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 flipH="1">
            <a:off x="795943" y="1830878"/>
            <a:ext cx="1571106" cy="3196245"/>
            <a:chOff x="795943" y="1234670"/>
            <a:chExt cx="1571106" cy="3196245"/>
          </a:xfrm>
        </p:grpSpPr>
        <p:sp>
          <p:nvSpPr>
            <p:cNvPr id="5" name="单圆角矩形 4"/>
            <p:cNvSpPr/>
            <p:nvPr userDrawn="1"/>
          </p:nvSpPr>
          <p:spPr>
            <a:xfrm flipH="1">
              <a:off x="795943" y="1234670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单圆角矩形 5"/>
            <p:cNvSpPr/>
            <p:nvPr userDrawn="1"/>
          </p:nvSpPr>
          <p:spPr>
            <a:xfrm flipH="1" flipV="1">
              <a:off x="795943" y="2859809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888191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10324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28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764000"/>
            <a:ext cx="10210271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</p:spTree>
    <p:extLst>
      <p:ext uri="{BB962C8B-B14F-4D97-AF65-F5344CB8AC3E}">
        <p14:creationId xmlns:p14="http://schemas.microsoft.com/office/powerpoint/2010/main" val="3335057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4" name="单圆角矩形 3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单圆角矩形 4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764000"/>
            <a:ext cx="10210271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10324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28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7352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-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1" y="1764000"/>
            <a:ext cx="4823886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5894385" y="1764000"/>
            <a:ext cx="4963886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10324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28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5700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4" name="单圆角矩形 3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单圆角矩形 4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9109729" y="2781730"/>
            <a:ext cx="1762683" cy="1762683"/>
            <a:chOff x="5074007" y="2605210"/>
            <a:chExt cx="1376915" cy="1376915"/>
          </a:xfrm>
        </p:grpSpPr>
        <p:sp>
          <p:nvSpPr>
            <p:cNvPr id="9" name="矩形 8"/>
            <p:cNvSpPr/>
            <p:nvPr/>
          </p:nvSpPr>
          <p:spPr>
            <a:xfrm>
              <a:off x="5074007" y="2605210"/>
              <a:ext cx="1376915" cy="1376915"/>
            </a:xfrm>
            <a:prstGeom prst="rect">
              <a:avLst/>
            </a:prstGeom>
            <a:solidFill>
              <a:srgbClr val="62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sp>
          <p:nvSpPr>
            <p:cNvPr id="10" name="Freeform 19"/>
            <p:cNvSpPr>
              <a:spLocks/>
            </p:cNvSpPr>
            <p:nvPr/>
          </p:nvSpPr>
          <p:spPr bwMode="auto">
            <a:xfrm>
              <a:off x="6145159" y="3078509"/>
              <a:ext cx="150832" cy="145379"/>
            </a:xfrm>
            <a:custGeom>
              <a:avLst/>
              <a:gdLst>
                <a:gd name="T0" fmla="*/ 83 w 83"/>
                <a:gd name="T1" fmla="*/ 26 h 80"/>
                <a:gd name="T2" fmla="*/ 57 w 83"/>
                <a:gd name="T3" fmla="*/ 26 h 80"/>
                <a:gd name="T4" fmla="*/ 57 w 83"/>
                <a:gd name="T5" fmla="*/ 0 h 80"/>
                <a:gd name="T6" fmla="*/ 29 w 83"/>
                <a:gd name="T7" fmla="*/ 0 h 80"/>
                <a:gd name="T8" fmla="*/ 29 w 83"/>
                <a:gd name="T9" fmla="*/ 26 h 80"/>
                <a:gd name="T10" fmla="*/ 0 w 83"/>
                <a:gd name="T11" fmla="*/ 26 h 80"/>
                <a:gd name="T12" fmla="*/ 0 w 83"/>
                <a:gd name="T13" fmla="*/ 54 h 80"/>
                <a:gd name="T14" fmla="*/ 29 w 83"/>
                <a:gd name="T15" fmla="*/ 54 h 80"/>
                <a:gd name="T16" fmla="*/ 29 w 83"/>
                <a:gd name="T17" fmla="*/ 80 h 80"/>
                <a:gd name="T18" fmla="*/ 57 w 83"/>
                <a:gd name="T19" fmla="*/ 80 h 80"/>
                <a:gd name="T20" fmla="*/ 57 w 83"/>
                <a:gd name="T21" fmla="*/ 54 h 80"/>
                <a:gd name="T22" fmla="*/ 83 w 83"/>
                <a:gd name="T23" fmla="*/ 54 h 80"/>
                <a:gd name="T24" fmla="*/ 83 w 83"/>
                <a:gd name="T25" fmla="*/ 2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0">
                  <a:moveTo>
                    <a:pt x="83" y="26"/>
                  </a:moveTo>
                  <a:lnTo>
                    <a:pt x="57" y="26"/>
                  </a:lnTo>
                  <a:lnTo>
                    <a:pt x="57" y="0"/>
                  </a:lnTo>
                  <a:lnTo>
                    <a:pt x="29" y="0"/>
                  </a:lnTo>
                  <a:lnTo>
                    <a:pt x="29" y="26"/>
                  </a:lnTo>
                  <a:lnTo>
                    <a:pt x="0" y="26"/>
                  </a:lnTo>
                  <a:lnTo>
                    <a:pt x="0" y="54"/>
                  </a:lnTo>
                  <a:lnTo>
                    <a:pt x="29" y="54"/>
                  </a:lnTo>
                  <a:lnTo>
                    <a:pt x="29" y="80"/>
                  </a:lnTo>
                  <a:lnTo>
                    <a:pt x="57" y="80"/>
                  </a:lnTo>
                  <a:lnTo>
                    <a:pt x="57" y="54"/>
                  </a:lnTo>
                  <a:lnTo>
                    <a:pt x="83" y="54"/>
                  </a:lnTo>
                  <a:lnTo>
                    <a:pt x="83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1" name="Freeform 20"/>
            <p:cNvSpPr>
              <a:spLocks/>
            </p:cNvSpPr>
            <p:nvPr/>
          </p:nvSpPr>
          <p:spPr bwMode="auto">
            <a:xfrm>
              <a:off x="6099726" y="3274770"/>
              <a:ext cx="143562" cy="243510"/>
            </a:xfrm>
            <a:custGeom>
              <a:avLst/>
              <a:gdLst>
                <a:gd name="T0" fmla="*/ 17 w 25"/>
                <a:gd name="T1" fmla="*/ 25 h 42"/>
                <a:gd name="T2" fmla="*/ 8 w 25"/>
                <a:gd name="T3" fmla="*/ 34 h 42"/>
                <a:gd name="T4" fmla="*/ 5 w 25"/>
                <a:gd name="T5" fmla="*/ 34 h 42"/>
                <a:gd name="T6" fmla="*/ 0 w 25"/>
                <a:gd name="T7" fmla="*/ 38 h 42"/>
                <a:gd name="T8" fmla="*/ 5 w 25"/>
                <a:gd name="T9" fmla="*/ 42 h 42"/>
                <a:gd name="T10" fmla="*/ 8 w 25"/>
                <a:gd name="T11" fmla="*/ 42 h 42"/>
                <a:gd name="T12" fmla="*/ 25 w 25"/>
                <a:gd name="T13" fmla="*/ 25 h 42"/>
                <a:gd name="T14" fmla="*/ 25 w 25"/>
                <a:gd name="T15" fmla="*/ 0 h 42"/>
                <a:gd name="T16" fmla="*/ 17 w 25"/>
                <a:gd name="T17" fmla="*/ 0 h 42"/>
                <a:gd name="T18" fmla="*/ 17 w 25"/>
                <a:gd name="T19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42">
                  <a:moveTo>
                    <a:pt x="17" y="25"/>
                  </a:moveTo>
                  <a:cubicBezTo>
                    <a:pt x="17" y="30"/>
                    <a:pt x="13" y="34"/>
                    <a:pt x="8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6"/>
                    <a:pt x="0" y="38"/>
                  </a:cubicBezTo>
                  <a:cubicBezTo>
                    <a:pt x="0" y="41"/>
                    <a:pt x="2" y="42"/>
                    <a:pt x="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8" y="42"/>
                    <a:pt x="25" y="35"/>
                    <a:pt x="25" y="2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2" name="Freeform 21"/>
            <p:cNvSpPr>
              <a:spLocks/>
            </p:cNvSpPr>
            <p:nvPr/>
          </p:nvSpPr>
          <p:spPr bwMode="auto">
            <a:xfrm>
              <a:off x="5076621" y="2847719"/>
              <a:ext cx="1166668" cy="179908"/>
            </a:xfrm>
            <a:custGeom>
              <a:avLst/>
              <a:gdLst>
                <a:gd name="T0" fmla="*/ 186 w 203"/>
                <a:gd name="T1" fmla="*/ 0 h 31"/>
                <a:gd name="T2" fmla="*/ 0 w 203"/>
                <a:gd name="T3" fmla="*/ 0 h 31"/>
                <a:gd name="T4" fmla="*/ 0 w 203"/>
                <a:gd name="T5" fmla="*/ 9 h 31"/>
                <a:gd name="T6" fmla="*/ 186 w 203"/>
                <a:gd name="T7" fmla="*/ 9 h 31"/>
                <a:gd name="T8" fmla="*/ 195 w 203"/>
                <a:gd name="T9" fmla="*/ 17 h 31"/>
                <a:gd name="T10" fmla="*/ 195 w 203"/>
                <a:gd name="T11" fmla="*/ 31 h 31"/>
                <a:gd name="T12" fmla="*/ 203 w 203"/>
                <a:gd name="T13" fmla="*/ 31 h 31"/>
                <a:gd name="T14" fmla="*/ 203 w 203"/>
                <a:gd name="T15" fmla="*/ 17 h 31"/>
                <a:gd name="T16" fmla="*/ 186 w 203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31">
                  <a:moveTo>
                    <a:pt x="1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91" y="9"/>
                    <a:pt x="195" y="13"/>
                    <a:pt x="195" y="1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03" y="8"/>
                    <a:pt x="196" y="0"/>
                    <a:pt x="1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3" name="Freeform 22"/>
            <p:cNvSpPr>
              <a:spLocks noEditPoints="1"/>
            </p:cNvSpPr>
            <p:nvPr/>
          </p:nvSpPr>
          <p:spPr bwMode="auto">
            <a:xfrm>
              <a:off x="5278335" y="3580066"/>
              <a:ext cx="648756" cy="278039"/>
            </a:xfrm>
            <a:custGeom>
              <a:avLst/>
              <a:gdLst>
                <a:gd name="T0" fmla="*/ 113 w 113"/>
                <a:gd name="T1" fmla="*/ 31 h 48"/>
                <a:gd name="T2" fmla="*/ 95 w 113"/>
                <a:gd name="T3" fmla="*/ 12 h 48"/>
                <a:gd name="T4" fmla="*/ 70 w 113"/>
                <a:gd name="T5" fmla="*/ 2 h 48"/>
                <a:gd name="T6" fmla="*/ 55 w 113"/>
                <a:gd name="T7" fmla="*/ 0 h 48"/>
                <a:gd name="T8" fmla="*/ 42 w 113"/>
                <a:gd name="T9" fmla="*/ 2 h 48"/>
                <a:gd name="T10" fmla="*/ 18 w 113"/>
                <a:gd name="T11" fmla="*/ 12 h 48"/>
                <a:gd name="T12" fmla="*/ 0 w 113"/>
                <a:gd name="T13" fmla="*/ 31 h 48"/>
                <a:gd name="T14" fmla="*/ 1 w 113"/>
                <a:gd name="T15" fmla="*/ 34 h 48"/>
                <a:gd name="T16" fmla="*/ 58 w 113"/>
                <a:gd name="T17" fmla="*/ 48 h 48"/>
                <a:gd name="T18" fmla="*/ 110 w 113"/>
                <a:gd name="T19" fmla="*/ 38 h 48"/>
                <a:gd name="T20" fmla="*/ 113 w 113"/>
                <a:gd name="T21" fmla="*/ 32 h 48"/>
                <a:gd name="T22" fmla="*/ 113 w 113"/>
                <a:gd name="T23" fmla="*/ 31 h 48"/>
                <a:gd name="T24" fmla="*/ 58 w 113"/>
                <a:gd name="T25" fmla="*/ 40 h 48"/>
                <a:gd name="T26" fmla="*/ 9 w 113"/>
                <a:gd name="T27" fmla="*/ 31 h 48"/>
                <a:gd name="T28" fmla="*/ 22 w 113"/>
                <a:gd name="T29" fmla="*/ 19 h 48"/>
                <a:gd name="T30" fmla="*/ 44 w 113"/>
                <a:gd name="T31" fmla="*/ 10 h 48"/>
                <a:gd name="T32" fmla="*/ 45 w 113"/>
                <a:gd name="T33" fmla="*/ 10 h 48"/>
                <a:gd name="T34" fmla="*/ 55 w 113"/>
                <a:gd name="T35" fmla="*/ 9 h 48"/>
                <a:gd name="T36" fmla="*/ 69 w 113"/>
                <a:gd name="T37" fmla="*/ 10 h 48"/>
                <a:gd name="T38" fmla="*/ 90 w 113"/>
                <a:gd name="T39" fmla="*/ 19 h 48"/>
                <a:gd name="T40" fmla="*/ 104 w 113"/>
                <a:gd name="T41" fmla="*/ 32 h 48"/>
                <a:gd name="T42" fmla="*/ 58 w 113"/>
                <a:gd name="T4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48">
                  <a:moveTo>
                    <a:pt x="113" y="31"/>
                  </a:moveTo>
                  <a:cubicBezTo>
                    <a:pt x="111" y="24"/>
                    <a:pt x="105" y="18"/>
                    <a:pt x="95" y="12"/>
                  </a:cubicBezTo>
                  <a:cubicBezTo>
                    <a:pt x="86" y="6"/>
                    <a:pt x="75" y="3"/>
                    <a:pt x="70" y="2"/>
                  </a:cubicBezTo>
                  <a:cubicBezTo>
                    <a:pt x="65" y="1"/>
                    <a:pt x="60" y="0"/>
                    <a:pt x="55" y="0"/>
                  </a:cubicBezTo>
                  <a:cubicBezTo>
                    <a:pt x="48" y="0"/>
                    <a:pt x="43" y="1"/>
                    <a:pt x="42" y="2"/>
                  </a:cubicBezTo>
                  <a:cubicBezTo>
                    <a:pt x="37" y="3"/>
                    <a:pt x="27" y="7"/>
                    <a:pt x="18" y="12"/>
                  </a:cubicBezTo>
                  <a:cubicBezTo>
                    <a:pt x="8" y="18"/>
                    <a:pt x="2" y="24"/>
                    <a:pt x="0" y="31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2" y="36"/>
                    <a:pt x="10" y="48"/>
                    <a:pt x="58" y="48"/>
                  </a:cubicBezTo>
                  <a:cubicBezTo>
                    <a:pt x="86" y="48"/>
                    <a:pt x="104" y="45"/>
                    <a:pt x="110" y="38"/>
                  </a:cubicBezTo>
                  <a:cubicBezTo>
                    <a:pt x="113" y="35"/>
                    <a:pt x="113" y="32"/>
                    <a:pt x="113" y="32"/>
                  </a:cubicBezTo>
                  <a:cubicBezTo>
                    <a:pt x="113" y="31"/>
                    <a:pt x="113" y="31"/>
                    <a:pt x="113" y="31"/>
                  </a:cubicBezTo>
                  <a:close/>
                  <a:moveTo>
                    <a:pt x="58" y="40"/>
                  </a:moveTo>
                  <a:cubicBezTo>
                    <a:pt x="24" y="40"/>
                    <a:pt x="13" y="34"/>
                    <a:pt x="9" y="31"/>
                  </a:cubicBezTo>
                  <a:cubicBezTo>
                    <a:pt x="11" y="28"/>
                    <a:pt x="14" y="24"/>
                    <a:pt x="22" y="19"/>
                  </a:cubicBezTo>
                  <a:cubicBezTo>
                    <a:pt x="31" y="14"/>
                    <a:pt x="41" y="10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5" y="10"/>
                    <a:pt x="48" y="9"/>
                    <a:pt x="55" y="9"/>
                  </a:cubicBezTo>
                  <a:cubicBezTo>
                    <a:pt x="59" y="9"/>
                    <a:pt x="64" y="9"/>
                    <a:pt x="69" y="10"/>
                  </a:cubicBezTo>
                  <a:cubicBezTo>
                    <a:pt x="72" y="11"/>
                    <a:pt x="82" y="14"/>
                    <a:pt x="90" y="19"/>
                  </a:cubicBezTo>
                  <a:cubicBezTo>
                    <a:pt x="99" y="25"/>
                    <a:pt x="103" y="29"/>
                    <a:pt x="104" y="32"/>
                  </a:cubicBezTo>
                  <a:cubicBezTo>
                    <a:pt x="102" y="34"/>
                    <a:pt x="94" y="40"/>
                    <a:pt x="58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4" name="Freeform 23"/>
            <p:cNvSpPr>
              <a:spLocks noEditPoints="1"/>
            </p:cNvSpPr>
            <p:nvPr/>
          </p:nvSpPr>
          <p:spPr bwMode="auto">
            <a:xfrm>
              <a:off x="5450971" y="3263867"/>
              <a:ext cx="298027" cy="305295"/>
            </a:xfrm>
            <a:custGeom>
              <a:avLst/>
              <a:gdLst>
                <a:gd name="T0" fmla="*/ 0 w 52"/>
                <a:gd name="T1" fmla="*/ 26 h 53"/>
                <a:gd name="T2" fmla="*/ 26 w 52"/>
                <a:gd name="T3" fmla="*/ 53 h 53"/>
                <a:gd name="T4" fmla="*/ 52 w 52"/>
                <a:gd name="T5" fmla="*/ 26 h 53"/>
                <a:gd name="T6" fmla="*/ 26 w 52"/>
                <a:gd name="T7" fmla="*/ 0 h 53"/>
                <a:gd name="T8" fmla="*/ 0 w 52"/>
                <a:gd name="T9" fmla="*/ 26 h 53"/>
                <a:gd name="T10" fmla="*/ 26 w 52"/>
                <a:gd name="T11" fmla="*/ 9 h 53"/>
                <a:gd name="T12" fmla="*/ 44 w 52"/>
                <a:gd name="T13" fmla="*/ 26 h 53"/>
                <a:gd name="T14" fmla="*/ 26 w 52"/>
                <a:gd name="T15" fmla="*/ 44 h 53"/>
                <a:gd name="T16" fmla="*/ 9 w 52"/>
                <a:gd name="T17" fmla="*/ 26 h 53"/>
                <a:gd name="T18" fmla="*/ 26 w 52"/>
                <a:gd name="T19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0" y="26"/>
                  </a:move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2" y="41"/>
                    <a:pt x="52" y="26"/>
                  </a:cubicBez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  <a:moveTo>
                    <a:pt x="26" y="9"/>
                  </a:moveTo>
                  <a:cubicBezTo>
                    <a:pt x="36" y="9"/>
                    <a:pt x="44" y="17"/>
                    <a:pt x="44" y="26"/>
                  </a:cubicBezTo>
                  <a:cubicBezTo>
                    <a:pt x="44" y="36"/>
                    <a:pt x="36" y="44"/>
                    <a:pt x="26" y="44"/>
                  </a:cubicBezTo>
                  <a:cubicBezTo>
                    <a:pt x="17" y="44"/>
                    <a:pt x="9" y="36"/>
                    <a:pt x="9" y="26"/>
                  </a:cubicBezTo>
                  <a:cubicBezTo>
                    <a:pt x="9" y="17"/>
                    <a:pt x="17" y="9"/>
                    <a:pt x="26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5" name="Freeform 24"/>
            <p:cNvSpPr>
              <a:spLocks noEditPoints="1"/>
            </p:cNvSpPr>
            <p:nvPr/>
          </p:nvSpPr>
          <p:spPr bwMode="auto">
            <a:xfrm>
              <a:off x="5076621" y="3229341"/>
              <a:ext cx="408879" cy="461578"/>
            </a:xfrm>
            <a:custGeom>
              <a:avLst/>
              <a:gdLst>
                <a:gd name="T0" fmla="*/ 69 w 71"/>
                <a:gd name="T1" fmla="*/ 53 h 80"/>
                <a:gd name="T2" fmla="*/ 46 w 71"/>
                <a:gd name="T3" fmla="*/ 43 h 80"/>
                <a:gd name="T4" fmla="*/ 38 w 71"/>
                <a:gd name="T5" fmla="*/ 42 h 80"/>
                <a:gd name="T6" fmla="*/ 56 w 71"/>
                <a:gd name="T7" fmla="*/ 21 h 80"/>
                <a:gd name="T8" fmla="*/ 36 w 71"/>
                <a:gd name="T9" fmla="*/ 0 h 80"/>
                <a:gd name="T10" fmla="*/ 15 w 71"/>
                <a:gd name="T11" fmla="*/ 21 h 80"/>
                <a:gd name="T12" fmla="*/ 33 w 71"/>
                <a:gd name="T13" fmla="*/ 42 h 80"/>
                <a:gd name="T14" fmla="*/ 25 w 71"/>
                <a:gd name="T15" fmla="*/ 43 h 80"/>
                <a:gd name="T16" fmla="*/ 6 w 71"/>
                <a:gd name="T17" fmla="*/ 51 h 80"/>
                <a:gd name="T18" fmla="*/ 0 w 71"/>
                <a:gd name="T19" fmla="*/ 55 h 80"/>
                <a:gd name="T20" fmla="*/ 0 w 71"/>
                <a:gd name="T21" fmla="*/ 74 h 80"/>
                <a:gd name="T22" fmla="*/ 38 w 71"/>
                <a:gd name="T23" fmla="*/ 80 h 80"/>
                <a:gd name="T24" fmla="*/ 42 w 71"/>
                <a:gd name="T25" fmla="*/ 76 h 80"/>
                <a:gd name="T26" fmla="*/ 38 w 71"/>
                <a:gd name="T27" fmla="*/ 71 h 80"/>
                <a:gd name="T28" fmla="*/ 2 w 71"/>
                <a:gd name="T29" fmla="*/ 66 h 80"/>
                <a:gd name="T30" fmla="*/ 11 w 71"/>
                <a:gd name="T31" fmla="*/ 58 h 80"/>
                <a:gd name="T32" fmla="*/ 26 w 71"/>
                <a:gd name="T33" fmla="*/ 51 h 80"/>
                <a:gd name="T34" fmla="*/ 27 w 71"/>
                <a:gd name="T35" fmla="*/ 51 h 80"/>
                <a:gd name="T36" fmla="*/ 45 w 71"/>
                <a:gd name="T37" fmla="*/ 51 h 80"/>
                <a:gd name="T38" fmla="*/ 64 w 71"/>
                <a:gd name="T39" fmla="*/ 60 h 80"/>
                <a:gd name="T40" fmla="*/ 70 w 71"/>
                <a:gd name="T41" fmla="*/ 59 h 80"/>
                <a:gd name="T42" fmla="*/ 69 w 71"/>
                <a:gd name="T43" fmla="*/ 53 h 80"/>
                <a:gd name="T44" fmla="*/ 23 w 71"/>
                <a:gd name="T45" fmla="*/ 21 h 80"/>
                <a:gd name="T46" fmla="*/ 36 w 71"/>
                <a:gd name="T47" fmla="*/ 9 h 80"/>
                <a:gd name="T48" fmla="*/ 48 w 71"/>
                <a:gd name="T49" fmla="*/ 21 h 80"/>
                <a:gd name="T50" fmla="*/ 36 w 71"/>
                <a:gd name="T51" fmla="*/ 33 h 80"/>
                <a:gd name="T52" fmla="*/ 23 w 71"/>
                <a:gd name="T53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80">
                  <a:moveTo>
                    <a:pt x="69" y="53"/>
                  </a:moveTo>
                  <a:cubicBezTo>
                    <a:pt x="61" y="48"/>
                    <a:pt x="50" y="43"/>
                    <a:pt x="46" y="43"/>
                  </a:cubicBezTo>
                  <a:cubicBezTo>
                    <a:pt x="43" y="42"/>
                    <a:pt x="40" y="42"/>
                    <a:pt x="38" y="42"/>
                  </a:cubicBezTo>
                  <a:cubicBezTo>
                    <a:pt x="48" y="41"/>
                    <a:pt x="56" y="32"/>
                    <a:pt x="56" y="21"/>
                  </a:cubicBezTo>
                  <a:cubicBezTo>
                    <a:pt x="56" y="10"/>
                    <a:pt x="47" y="0"/>
                    <a:pt x="36" y="0"/>
                  </a:cubicBezTo>
                  <a:cubicBezTo>
                    <a:pt x="24" y="0"/>
                    <a:pt x="15" y="10"/>
                    <a:pt x="15" y="21"/>
                  </a:cubicBezTo>
                  <a:cubicBezTo>
                    <a:pt x="15" y="32"/>
                    <a:pt x="23" y="40"/>
                    <a:pt x="33" y="42"/>
                  </a:cubicBezTo>
                  <a:cubicBezTo>
                    <a:pt x="29" y="42"/>
                    <a:pt x="26" y="42"/>
                    <a:pt x="25" y="43"/>
                  </a:cubicBezTo>
                  <a:cubicBezTo>
                    <a:pt x="21" y="43"/>
                    <a:pt x="13" y="47"/>
                    <a:pt x="6" y="51"/>
                  </a:cubicBezTo>
                  <a:cubicBezTo>
                    <a:pt x="4" y="52"/>
                    <a:pt x="1" y="54"/>
                    <a:pt x="0" y="5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" y="77"/>
                    <a:pt x="17" y="80"/>
                    <a:pt x="38" y="80"/>
                  </a:cubicBezTo>
                  <a:cubicBezTo>
                    <a:pt x="40" y="80"/>
                    <a:pt x="42" y="78"/>
                    <a:pt x="42" y="76"/>
                  </a:cubicBezTo>
                  <a:cubicBezTo>
                    <a:pt x="42" y="73"/>
                    <a:pt x="40" y="71"/>
                    <a:pt x="38" y="71"/>
                  </a:cubicBezTo>
                  <a:cubicBezTo>
                    <a:pt x="14" y="71"/>
                    <a:pt x="5" y="68"/>
                    <a:pt x="2" y="66"/>
                  </a:cubicBezTo>
                  <a:cubicBezTo>
                    <a:pt x="3" y="64"/>
                    <a:pt x="5" y="61"/>
                    <a:pt x="11" y="58"/>
                  </a:cubicBezTo>
                  <a:cubicBezTo>
                    <a:pt x="17" y="54"/>
                    <a:pt x="24" y="51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33" y="49"/>
                    <a:pt x="45" y="51"/>
                  </a:cubicBezTo>
                  <a:cubicBezTo>
                    <a:pt x="47" y="51"/>
                    <a:pt x="57" y="55"/>
                    <a:pt x="64" y="60"/>
                  </a:cubicBezTo>
                  <a:cubicBezTo>
                    <a:pt x="66" y="61"/>
                    <a:pt x="69" y="61"/>
                    <a:pt x="70" y="59"/>
                  </a:cubicBezTo>
                  <a:cubicBezTo>
                    <a:pt x="71" y="57"/>
                    <a:pt x="71" y="54"/>
                    <a:pt x="69" y="53"/>
                  </a:cubicBezTo>
                  <a:close/>
                  <a:moveTo>
                    <a:pt x="23" y="21"/>
                  </a:moveTo>
                  <a:cubicBezTo>
                    <a:pt x="23" y="14"/>
                    <a:pt x="29" y="9"/>
                    <a:pt x="36" y="9"/>
                  </a:cubicBezTo>
                  <a:cubicBezTo>
                    <a:pt x="42" y="9"/>
                    <a:pt x="48" y="14"/>
                    <a:pt x="48" y="21"/>
                  </a:cubicBezTo>
                  <a:cubicBezTo>
                    <a:pt x="48" y="28"/>
                    <a:pt x="42" y="33"/>
                    <a:pt x="36" y="33"/>
                  </a:cubicBezTo>
                  <a:cubicBezTo>
                    <a:pt x="29" y="33"/>
                    <a:pt x="23" y="28"/>
                    <a:pt x="23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16" name="Freeform 25"/>
            <p:cNvSpPr>
              <a:spLocks noEditPoints="1"/>
            </p:cNvSpPr>
            <p:nvPr/>
          </p:nvSpPr>
          <p:spPr bwMode="auto">
            <a:xfrm>
              <a:off x="5738096" y="3229341"/>
              <a:ext cx="425234" cy="461578"/>
            </a:xfrm>
            <a:custGeom>
              <a:avLst/>
              <a:gdLst>
                <a:gd name="T0" fmla="*/ 60 w 74"/>
                <a:gd name="T1" fmla="*/ 51 h 80"/>
                <a:gd name="T2" fmla="*/ 42 w 74"/>
                <a:gd name="T3" fmla="*/ 43 h 80"/>
                <a:gd name="T4" fmla="*/ 33 w 74"/>
                <a:gd name="T5" fmla="*/ 42 h 80"/>
                <a:gd name="T6" fmla="*/ 51 w 74"/>
                <a:gd name="T7" fmla="*/ 21 h 80"/>
                <a:gd name="T8" fmla="*/ 31 w 74"/>
                <a:gd name="T9" fmla="*/ 0 h 80"/>
                <a:gd name="T10" fmla="*/ 10 w 74"/>
                <a:gd name="T11" fmla="*/ 21 h 80"/>
                <a:gd name="T12" fmla="*/ 28 w 74"/>
                <a:gd name="T13" fmla="*/ 42 h 80"/>
                <a:gd name="T14" fmla="*/ 20 w 74"/>
                <a:gd name="T15" fmla="*/ 43 h 80"/>
                <a:gd name="T16" fmla="*/ 2 w 74"/>
                <a:gd name="T17" fmla="*/ 50 h 80"/>
                <a:gd name="T18" fmla="*/ 1 w 74"/>
                <a:gd name="T19" fmla="*/ 56 h 80"/>
                <a:gd name="T20" fmla="*/ 7 w 74"/>
                <a:gd name="T21" fmla="*/ 57 h 80"/>
                <a:gd name="T22" fmla="*/ 21 w 74"/>
                <a:gd name="T23" fmla="*/ 51 h 80"/>
                <a:gd name="T24" fmla="*/ 39 w 74"/>
                <a:gd name="T25" fmla="*/ 51 h 80"/>
                <a:gd name="T26" fmla="*/ 40 w 74"/>
                <a:gd name="T27" fmla="*/ 51 h 80"/>
                <a:gd name="T28" fmla="*/ 56 w 74"/>
                <a:gd name="T29" fmla="*/ 58 h 80"/>
                <a:gd name="T30" fmla="*/ 65 w 74"/>
                <a:gd name="T31" fmla="*/ 66 h 80"/>
                <a:gd name="T32" fmla="*/ 35 w 74"/>
                <a:gd name="T33" fmla="*/ 71 h 80"/>
                <a:gd name="T34" fmla="*/ 31 w 74"/>
                <a:gd name="T35" fmla="*/ 76 h 80"/>
                <a:gd name="T36" fmla="*/ 35 w 74"/>
                <a:gd name="T37" fmla="*/ 80 h 80"/>
                <a:gd name="T38" fmla="*/ 35 w 74"/>
                <a:gd name="T39" fmla="*/ 80 h 80"/>
                <a:gd name="T40" fmla="*/ 74 w 74"/>
                <a:gd name="T41" fmla="*/ 68 h 80"/>
                <a:gd name="T42" fmla="*/ 74 w 74"/>
                <a:gd name="T43" fmla="*/ 65 h 80"/>
                <a:gd name="T44" fmla="*/ 60 w 74"/>
                <a:gd name="T45" fmla="*/ 51 h 80"/>
                <a:gd name="T46" fmla="*/ 18 w 74"/>
                <a:gd name="T47" fmla="*/ 21 h 80"/>
                <a:gd name="T48" fmla="*/ 31 w 74"/>
                <a:gd name="T49" fmla="*/ 9 h 80"/>
                <a:gd name="T50" fmla="*/ 43 w 74"/>
                <a:gd name="T51" fmla="*/ 21 h 80"/>
                <a:gd name="T52" fmla="*/ 31 w 74"/>
                <a:gd name="T53" fmla="*/ 33 h 80"/>
                <a:gd name="T54" fmla="*/ 18 w 74"/>
                <a:gd name="T55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80">
                  <a:moveTo>
                    <a:pt x="60" y="51"/>
                  </a:moveTo>
                  <a:cubicBezTo>
                    <a:pt x="53" y="47"/>
                    <a:pt x="45" y="43"/>
                    <a:pt x="42" y="43"/>
                  </a:cubicBezTo>
                  <a:cubicBezTo>
                    <a:pt x="40" y="42"/>
                    <a:pt x="38" y="42"/>
                    <a:pt x="33" y="42"/>
                  </a:cubicBezTo>
                  <a:cubicBezTo>
                    <a:pt x="43" y="40"/>
                    <a:pt x="51" y="32"/>
                    <a:pt x="51" y="21"/>
                  </a:cubicBezTo>
                  <a:cubicBezTo>
                    <a:pt x="51" y="10"/>
                    <a:pt x="42" y="0"/>
                    <a:pt x="31" y="0"/>
                  </a:cubicBezTo>
                  <a:cubicBezTo>
                    <a:pt x="19" y="0"/>
                    <a:pt x="10" y="10"/>
                    <a:pt x="10" y="21"/>
                  </a:cubicBezTo>
                  <a:cubicBezTo>
                    <a:pt x="10" y="32"/>
                    <a:pt x="18" y="41"/>
                    <a:pt x="28" y="42"/>
                  </a:cubicBezTo>
                  <a:cubicBezTo>
                    <a:pt x="26" y="42"/>
                    <a:pt x="23" y="42"/>
                    <a:pt x="20" y="43"/>
                  </a:cubicBezTo>
                  <a:cubicBezTo>
                    <a:pt x="17" y="43"/>
                    <a:pt x="10" y="46"/>
                    <a:pt x="2" y="50"/>
                  </a:cubicBezTo>
                  <a:cubicBezTo>
                    <a:pt x="0" y="51"/>
                    <a:pt x="0" y="54"/>
                    <a:pt x="1" y="56"/>
                  </a:cubicBezTo>
                  <a:cubicBezTo>
                    <a:pt x="2" y="58"/>
                    <a:pt x="5" y="59"/>
                    <a:pt x="7" y="57"/>
                  </a:cubicBezTo>
                  <a:cubicBezTo>
                    <a:pt x="13" y="54"/>
                    <a:pt x="19" y="51"/>
                    <a:pt x="21" y="51"/>
                  </a:cubicBezTo>
                  <a:cubicBezTo>
                    <a:pt x="33" y="49"/>
                    <a:pt x="39" y="51"/>
                    <a:pt x="39" y="51"/>
                  </a:cubicBezTo>
                  <a:cubicBezTo>
                    <a:pt x="39" y="51"/>
                    <a:pt x="40" y="51"/>
                    <a:pt x="40" y="51"/>
                  </a:cubicBezTo>
                  <a:cubicBezTo>
                    <a:pt x="42" y="51"/>
                    <a:pt x="49" y="54"/>
                    <a:pt x="56" y="58"/>
                  </a:cubicBezTo>
                  <a:cubicBezTo>
                    <a:pt x="61" y="61"/>
                    <a:pt x="64" y="64"/>
                    <a:pt x="65" y="66"/>
                  </a:cubicBezTo>
                  <a:cubicBezTo>
                    <a:pt x="62" y="67"/>
                    <a:pt x="55" y="71"/>
                    <a:pt x="35" y="71"/>
                  </a:cubicBezTo>
                  <a:cubicBezTo>
                    <a:pt x="32" y="71"/>
                    <a:pt x="31" y="73"/>
                    <a:pt x="31" y="76"/>
                  </a:cubicBezTo>
                  <a:cubicBezTo>
                    <a:pt x="31" y="78"/>
                    <a:pt x="32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68" y="79"/>
                    <a:pt x="73" y="70"/>
                    <a:pt x="74" y="68"/>
                  </a:cubicBezTo>
                  <a:cubicBezTo>
                    <a:pt x="74" y="67"/>
                    <a:pt x="74" y="66"/>
                    <a:pt x="74" y="65"/>
                  </a:cubicBezTo>
                  <a:cubicBezTo>
                    <a:pt x="72" y="60"/>
                    <a:pt x="68" y="55"/>
                    <a:pt x="60" y="51"/>
                  </a:cubicBezTo>
                  <a:close/>
                  <a:moveTo>
                    <a:pt x="18" y="21"/>
                  </a:moveTo>
                  <a:cubicBezTo>
                    <a:pt x="18" y="14"/>
                    <a:pt x="24" y="9"/>
                    <a:pt x="31" y="9"/>
                  </a:cubicBezTo>
                  <a:cubicBezTo>
                    <a:pt x="37" y="9"/>
                    <a:pt x="43" y="14"/>
                    <a:pt x="43" y="21"/>
                  </a:cubicBezTo>
                  <a:cubicBezTo>
                    <a:pt x="43" y="28"/>
                    <a:pt x="37" y="33"/>
                    <a:pt x="31" y="33"/>
                  </a:cubicBezTo>
                  <a:cubicBezTo>
                    <a:pt x="24" y="33"/>
                    <a:pt x="18" y="28"/>
                    <a:pt x="1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6325263" y="2787441"/>
            <a:ext cx="1762683" cy="1762683"/>
            <a:chOff x="7254587" y="2605210"/>
            <a:chExt cx="1376915" cy="1376915"/>
          </a:xfrm>
        </p:grpSpPr>
        <p:sp>
          <p:nvSpPr>
            <p:cNvPr id="18" name="矩形 17"/>
            <p:cNvSpPr/>
            <p:nvPr/>
          </p:nvSpPr>
          <p:spPr>
            <a:xfrm>
              <a:off x="7254587" y="2605210"/>
              <a:ext cx="1376915" cy="1376915"/>
            </a:xfrm>
            <a:prstGeom prst="rect">
              <a:avLst/>
            </a:prstGeom>
            <a:solidFill>
              <a:srgbClr val="A1A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254587" y="2789568"/>
              <a:ext cx="1090344" cy="1010387"/>
              <a:chOff x="7255368" y="2789568"/>
              <a:chExt cx="1090344" cy="1010387"/>
            </a:xfrm>
          </p:grpSpPr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7255368" y="3547358"/>
                <a:ext cx="556074" cy="67239"/>
              </a:xfrm>
              <a:custGeom>
                <a:avLst/>
                <a:gdLst>
                  <a:gd name="T0" fmla="*/ 75 w 75"/>
                  <a:gd name="T1" fmla="*/ 9 h 9"/>
                  <a:gd name="T2" fmla="*/ 75 w 75"/>
                  <a:gd name="T3" fmla="*/ 1 h 9"/>
                  <a:gd name="T4" fmla="*/ 7 w 75"/>
                  <a:gd name="T5" fmla="*/ 1 h 9"/>
                  <a:gd name="T6" fmla="*/ 0 w 75"/>
                  <a:gd name="T7" fmla="*/ 0 h 9"/>
                  <a:gd name="T8" fmla="*/ 0 w 75"/>
                  <a:gd name="T9" fmla="*/ 7 h 9"/>
                  <a:gd name="T10" fmla="*/ 7 w 75"/>
                  <a:gd name="T11" fmla="*/ 9 h 9"/>
                  <a:gd name="T12" fmla="*/ 75 w 7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9">
                    <a:moveTo>
                      <a:pt x="75" y="9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4" y="9"/>
                      <a:pt x="7" y="9"/>
                    </a:cubicBezTo>
                    <a:lnTo>
                      <a:pt x="75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2"/>
              <p:cNvSpPr>
                <a:spLocks noEditPoints="1"/>
              </p:cNvSpPr>
              <p:nvPr/>
            </p:nvSpPr>
            <p:spPr bwMode="auto">
              <a:xfrm>
                <a:off x="7582471" y="3027628"/>
                <a:ext cx="318017" cy="356178"/>
              </a:xfrm>
              <a:custGeom>
                <a:avLst/>
                <a:gdLst>
                  <a:gd name="T0" fmla="*/ 43 w 43"/>
                  <a:gd name="T1" fmla="*/ 23 h 48"/>
                  <a:gd name="T2" fmla="*/ 43 w 43"/>
                  <a:gd name="T3" fmla="*/ 22 h 48"/>
                  <a:gd name="T4" fmla="*/ 43 w 43"/>
                  <a:gd name="T5" fmla="*/ 22 h 48"/>
                  <a:gd name="T6" fmla="*/ 42 w 43"/>
                  <a:gd name="T7" fmla="*/ 22 h 48"/>
                  <a:gd name="T8" fmla="*/ 42 w 43"/>
                  <a:gd name="T9" fmla="*/ 21 h 48"/>
                  <a:gd name="T10" fmla="*/ 42 w 43"/>
                  <a:gd name="T11" fmla="*/ 21 h 48"/>
                  <a:gd name="T12" fmla="*/ 5 w 43"/>
                  <a:gd name="T13" fmla="*/ 0 h 48"/>
                  <a:gd name="T14" fmla="*/ 5 w 43"/>
                  <a:gd name="T15" fmla="*/ 0 h 48"/>
                  <a:gd name="T16" fmla="*/ 4 w 43"/>
                  <a:gd name="T17" fmla="*/ 0 h 48"/>
                  <a:gd name="T18" fmla="*/ 3 w 43"/>
                  <a:gd name="T19" fmla="*/ 0 h 48"/>
                  <a:gd name="T20" fmla="*/ 3 w 43"/>
                  <a:gd name="T21" fmla="*/ 0 h 48"/>
                  <a:gd name="T22" fmla="*/ 3 w 43"/>
                  <a:gd name="T23" fmla="*/ 0 h 48"/>
                  <a:gd name="T24" fmla="*/ 2 w 43"/>
                  <a:gd name="T25" fmla="*/ 0 h 48"/>
                  <a:gd name="T26" fmla="*/ 1 w 43"/>
                  <a:gd name="T27" fmla="*/ 0 h 48"/>
                  <a:gd name="T28" fmla="*/ 1 w 43"/>
                  <a:gd name="T29" fmla="*/ 1 h 48"/>
                  <a:gd name="T30" fmla="*/ 0 w 43"/>
                  <a:gd name="T31" fmla="*/ 1 h 48"/>
                  <a:gd name="T32" fmla="*/ 0 w 43"/>
                  <a:gd name="T33" fmla="*/ 2 h 48"/>
                  <a:gd name="T34" fmla="*/ 0 w 43"/>
                  <a:gd name="T35" fmla="*/ 2 h 48"/>
                  <a:gd name="T36" fmla="*/ 0 w 43"/>
                  <a:gd name="T37" fmla="*/ 2 h 48"/>
                  <a:gd name="T38" fmla="*/ 0 w 43"/>
                  <a:gd name="T39" fmla="*/ 3 h 48"/>
                  <a:gd name="T40" fmla="*/ 0 w 43"/>
                  <a:gd name="T41" fmla="*/ 3 h 48"/>
                  <a:gd name="T42" fmla="*/ 0 w 43"/>
                  <a:gd name="T43" fmla="*/ 45 h 48"/>
                  <a:gd name="T44" fmla="*/ 0 w 43"/>
                  <a:gd name="T45" fmla="*/ 45 h 48"/>
                  <a:gd name="T46" fmla="*/ 0 w 43"/>
                  <a:gd name="T47" fmla="*/ 46 h 48"/>
                  <a:gd name="T48" fmla="*/ 0 w 43"/>
                  <a:gd name="T49" fmla="*/ 46 h 48"/>
                  <a:gd name="T50" fmla="*/ 0 w 43"/>
                  <a:gd name="T51" fmla="*/ 47 h 48"/>
                  <a:gd name="T52" fmla="*/ 2 w 43"/>
                  <a:gd name="T53" fmla="*/ 48 h 48"/>
                  <a:gd name="T54" fmla="*/ 2 w 43"/>
                  <a:gd name="T55" fmla="*/ 48 h 48"/>
                  <a:gd name="T56" fmla="*/ 3 w 43"/>
                  <a:gd name="T57" fmla="*/ 48 h 48"/>
                  <a:gd name="T58" fmla="*/ 3 w 43"/>
                  <a:gd name="T59" fmla="*/ 48 h 48"/>
                  <a:gd name="T60" fmla="*/ 3 w 43"/>
                  <a:gd name="T61" fmla="*/ 48 h 48"/>
                  <a:gd name="T62" fmla="*/ 3 w 43"/>
                  <a:gd name="T63" fmla="*/ 48 h 48"/>
                  <a:gd name="T64" fmla="*/ 4 w 43"/>
                  <a:gd name="T65" fmla="*/ 48 h 48"/>
                  <a:gd name="T66" fmla="*/ 5 w 43"/>
                  <a:gd name="T67" fmla="*/ 48 h 48"/>
                  <a:gd name="T68" fmla="*/ 5 w 43"/>
                  <a:gd name="T69" fmla="*/ 48 h 48"/>
                  <a:gd name="T70" fmla="*/ 42 w 43"/>
                  <a:gd name="T71" fmla="*/ 27 h 48"/>
                  <a:gd name="T72" fmla="*/ 42 w 43"/>
                  <a:gd name="T73" fmla="*/ 27 h 48"/>
                  <a:gd name="T74" fmla="*/ 43 w 43"/>
                  <a:gd name="T75" fmla="*/ 26 h 48"/>
                  <a:gd name="T76" fmla="*/ 43 w 43"/>
                  <a:gd name="T77" fmla="*/ 26 h 48"/>
                  <a:gd name="T78" fmla="*/ 43 w 43"/>
                  <a:gd name="T79" fmla="*/ 26 h 48"/>
                  <a:gd name="T80" fmla="*/ 43 w 43"/>
                  <a:gd name="T81" fmla="*/ 25 h 48"/>
                  <a:gd name="T82" fmla="*/ 43 w 43"/>
                  <a:gd name="T83" fmla="*/ 25 h 48"/>
                  <a:gd name="T84" fmla="*/ 43 w 43"/>
                  <a:gd name="T85" fmla="*/ 24 h 48"/>
                  <a:gd name="T86" fmla="*/ 43 w 43"/>
                  <a:gd name="T87" fmla="*/ 23 h 48"/>
                  <a:gd name="T88" fmla="*/ 43 w 43"/>
                  <a:gd name="T89" fmla="*/ 23 h 48"/>
                  <a:gd name="T90" fmla="*/ 7 w 43"/>
                  <a:gd name="T91" fmla="*/ 39 h 48"/>
                  <a:gd name="T92" fmla="*/ 7 w 43"/>
                  <a:gd name="T93" fmla="*/ 9 h 48"/>
                  <a:gd name="T94" fmla="*/ 33 w 43"/>
                  <a:gd name="T95" fmla="*/ 24 h 48"/>
                  <a:gd name="T96" fmla="*/ 7 w 43"/>
                  <a:gd name="T97" fmla="*/ 3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8">
                    <a:moveTo>
                      <a:pt x="43" y="23"/>
                    </a:moveTo>
                    <a:cubicBezTo>
                      <a:pt x="43" y="23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2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7"/>
                    </a:cubicBezTo>
                    <a:cubicBezTo>
                      <a:pt x="1" y="47"/>
                      <a:pt x="1" y="48"/>
                      <a:pt x="2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lose/>
                    <a:moveTo>
                      <a:pt x="7" y="3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33" y="24"/>
                      <a:pt x="33" y="24"/>
                      <a:pt x="33" y="24"/>
                    </a:cubicBezTo>
                    <a:lnTo>
                      <a:pt x="7" y="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7277177" y="3739985"/>
                <a:ext cx="928609" cy="59970"/>
              </a:xfrm>
              <a:custGeom>
                <a:avLst/>
                <a:gdLst>
                  <a:gd name="T0" fmla="*/ 121 w 125"/>
                  <a:gd name="T1" fmla="*/ 0 h 8"/>
                  <a:gd name="T2" fmla="*/ 4 w 125"/>
                  <a:gd name="T3" fmla="*/ 0 h 8"/>
                  <a:gd name="T4" fmla="*/ 0 w 125"/>
                  <a:gd name="T5" fmla="*/ 4 h 8"/>
                  <a:gd name="T6" fmla="*/ 4 w 125"/>
                  <a:gd name="T7" fmla="*/ 8 h 8"/>
                  <a:gd name="T8" fmla="*/ 121 w 125"/>
                  <a:gd name="T9" fmla="*/ 8 h 8"/>
                  <a:gd name="T10" fmla="*/ 125 w 125"/>
                  <a:gd name="T11" fmla="*/ 4 h 8"/>
                  <a:gd name="T12" fmla="*/ 121 w 12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8">
                    <a:moveTo>
                      <a:pt x="1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3" y="8"/>
                      <a:pt x="125" y="6"/>
                      <a:pt x="125" y="4"/>
                    </a:cubicBezTo>
                    <a:cubicBezTo>
                      <a:pt x="125" y="2"/>
                      <a:pt x="123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7864145" y="3501926"/>
                <a:ext cx="154466" cy="163552"/>
              </a:xfrm>
              <a:custGeom>
                <a:avLst/>
                <a:gdLst>
                  <a:gd name="T0" fmla="*/ 28 w 85"/>
                  <a:gd name="T1" fmla="*/ 0 h 90"/>
                  <a:gd name="T2" fmla="*/ 28 w 85"/>
                  <a:gd name="T3" fmla="*/ 29 h 90"/>
                  <a:gd name="T4" fmla="*/ 0 w 85"/>
                  <a:gd name="T5" fmla="*/ 29 h 90"/>
                  <a:gd name="T6" fmla="*/ 0 w 85"/>
                  <a:gd name="T7" fmla="*/ 29 h 90"/>
                  <a:gd name="T8" fmla="*/ 0 w 85"/>
                  <a:gd name="T9" fmla="*/ 58 h 90"/>
                  <a:gd name="T10" fmla="*/ 0 w 85"/>
                  <a:gd name="T11" fmla="*/ 62 h 90"/>
                  <a:gd name="T12" fmla="*/ 28 w 85"/>
                  <a:gd name="T13" fmla="*/ 62 h 90"/>
                  <a:gd name="T14" fmla="*/ 28 w 85"/>
                  <a:gd name="T15" fmla="*/ 90 h 90"/>
                  <a:gd name="T16" fmla="*/ 57 w 85"/>
                  <a:gd name="T17" fmla="*/ 90 h 90"/>
                  <a:gd name="T18" fmla="*/ 57 w 85"/>
                  <a:gd name="T19" fmla="*/ 62 h 90"/>
                  <a:gd name="T20" fmla="*/ 85 w 85"/>
                  <a:gd name="T21" fmla="*/ 62 h 90"/>
                  <a:gd name="T22" fmla="*/ 85 w 85"/>
                  <a:gd name="T23" fmla="*/ 58 h 90"/>
                  <a:gd name="T24" fmla="*/ 85 w 85"/>
                  <a:gd name="T25" fmla="*/ 29 h 90"/>
                  <a:gd name="T26" fmla="*/ 85 w 85"/>
                  <a:gd name="T27" fmla="*/ 29 h 90"/>
                  <a:gd name="T28" fmla="*/ 57 w 85"/>
                  <a:gd name="T29" fmla="*/ 29 h 90"/>
                  <a:gd name="T30" fmla="*/ 57 w 85"/>
                  <a:gd name="T31" fmla="*/ 0 h 90"/>
                  <a:gd name="T32" fmla="*/ 28 w 85"/>
                  <a:gd name="T3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90">
                    <a:moveTo>
                      <a:pt x="28" y="0"/>
                    </a:moveTo>
                    <a:lnTo>
                      <a:pt x="28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58"/>
                    </a:lnTo>
                    <a:lnTo>
                      <a:pt x="0" y="62"/>
                    </a:lnTo>
                    <a:lnTo>
                      <a:pt x="28" y="62"/>
                    </a:lnTo>
                    <a:lnTo>
                      <a:pt x="28" y="90"/>
                    </a:lnTo>
                    <a:lnTo>
                      <a:pt x="57" y="90"/>
                    </a:lnTo>
                    <a:lnTo>
                      <a:pt x="57" y="62"/>
                    </a:lnTo>
                    <a:lnTo>
                      <a:pt x="85" y="62"/>
                    </a:lnTo>
                    <a:lnTo>
                      <a:pt x="85" y="58"/>
                    </a:lnTo>
                    <a:lnTo>
                      <a:pt x="85" y="29"/>
                    </a:lnTo>
                    <a:lnTo>
                      <a:pt x="85" y="29"/>
                    </a:lnTo>
                    <a:lnTo>
                      <a:pt x="57" y="29"/>
                    </a:lnTo>
                    <a:lnTo>
                      <a:pt x="57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7255368" y="2789568"/>
                <a:ext cx="1090344" cy="825027"/>
              </a:xfrm>
              <a:custGeom>
                <a:avLst/>
                <a:gdLst>
                  <a:gd name="T0" fmla="*/ 125 w 147"/>
                  <a:gd name="T1" fmla="*/ 0 h 111"/>
                  <a:gd name="T2" fmla="*/ 125 w 147"/>
                  <a:gd name="T3" fmla="*/ 0 h 111"/>
                  <a:gd name="T4" fmla="*/ 7 w 147"/>
                  <a:gd name="T5" fmla="*/ 0 h 111"/>
                  <a:gd name="T6" fmla="*/ 0 w 147"/>
                  <a:gd name="T7" fmla="*/ 1 h 111"/>
                  <a:gd name="T8" fmla="*/ 0 w 147"/>
                  <a:gd name="T9" fmla="*/ 9 h 111"/>
                  <a:gd name="T10" fmla="*/ 7 w 147"/>
                  <a:gd name="T11" fmla="*/ 7 h 111"/>
                  <a:gd name="T12" fmla="*/ 124 w 147"/>
                  <a:gd name="T13" fmla="*/ 7 h 111"/>
                  <a:gd name="T14" fmla="*/ 140 w 147"/>
                  <a:gd name="T15" fmla="*/ 23 h 111"/>
                  <a:gd name="T16" fmla="*/ 140 w 147"/>
                  <a:gd name="T17" fmla="*/ 88 h 111"/>
                  <a:gd name="T18" fmla="*/ 124 w 147"/>
                  <a:gd name="T19" fmla="*/ 103 h 111"/>
                  <a:gd name="T20" fmla="*/ 111 w 147"/>
                  <a:gd name="T21" fmla="*/ 103 h 111"/>
                  <a:gd name="T22" fmla="*/ 111 w 147"/>
                  <a:gd name="T23" fmla="*/ 111 h 111"/>
                  <a:gd name="T24" fmla="*/ 125 w 147"/>
                  <a:gd name="T25" fmla="*/ 111 h 111"/>
                  <a:gd name="T26" fmla="*/ 125 w 147"/>
                  <a:gd name="T27" fmla="*/ 110 h 111"/>
                  <a:gd name="T28" fmla="*/ 147 w 147"/>
                  <a:gd name="T29" fmla="*/ 88 h 111"/>
                  <a:gd name="T30" fmla="*/ 147 w 147"/>
                  <a:gd name="T31" fmla="*/ 23 h 111"/>
                  <a:gd name="T32" fmla="*/ 125 w 147"/>
                  <a:gd name="T3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7" h="111">
                    <a:moveTo>
                      <a:pt x="125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2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8"/>
                      <a:pt x="4" y="7"/>
                      <a:pt x="7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33" y="7"/>
                      <a:pt x="140" y="14"/>
                      <a:pt x="140" y="23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40" y="96"/>
                      <a:pt x="133" y="103"/>
                      <a:pt x="124" y="103"/>
                    </a:cubicBezTo>
                    <a:cubicBezTo>
                      <a:pt x="111" y="103"/>
                      <a:pt x="111" y="103"/>
                      <a:pt x="111" y="103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37" y="110"/>
                      <a:pt x="147" y="100"/>
                      <a:pt x="147" y="88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11"/>
                      <a:pt x="137" y="1"/>
                      <a:pt x="1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 userDrawn="1"/>
        </p:nvGrpSpPr>
        <p:grpSpPr>
          <a:xfrm>
            <a:off x="756325" y="2781730"/>
            <a:ext cx="1762686" cy="1762683"/>
            <a:chOff x="1507108" y="2100648"/>
            <a:chExt cx="1627763" cy="1627761"/>
          </a:xfrm>
        </p:grpSpPr>
        <p:sp>
          <p:nvSpPr>
            <p:cNvPr id="26" name="矩形 25"/>
            <p:cNvSpPr/>
            <p:nvPr/>
          </p:nvSpPr>
          <p:spPr>
            <a:xfrm>
              <a:off x="1507110" y="2100648"/>
              <a:ext cx="1627761" cy="1627761"/>
            </a:xfrm>
            <a:prstGeom prst="rect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507108" y="2201164"/>
              <a:ext cx="1384865" cy="1466956"/>
              <a:chOff x="1550988" y="1668463"/>
              <a:chExt cx="615950" cy="652462"/>
            </a:xfrm>
          </p:grpSpPr>
          <p:sp>
            <p:nvSpPr>
              <p:cNvPr id="28" name="Freeform 5"/>
              <p:cNvSpPr>
                <a:spLocks/>
              </p:cNvSpPr>
              <p:nvPr/>
            </p:nvSpPr>
            <p:spPr bwMode="auto">
              <a:xfrm>
                <a:off x="1550988" y="1962150"/>
                <a:ext cx="585788" cy="358775"/>
              </a:xfrm>
              <a:custGeom>
                <a:avLst/>
                <a:gdLst>
                  <a:gd name="T0" fmla="*/ 62 w 153"/>
                  <a:gd name="T1" fmla="*/ 94 h 94"/>
                  <a:gd name="T2" fmla="*/ 69 w 153"/>
                  <a:gd name="T3" fmla="*/ 91 h 94"/>
                  <a:gd name="T4" fmla="*/ 139 w 153"/>
                  <a:gd name="T5" fmla="*/ 22 h 94"/>
                  <a:gd name="T6" fmla="*/ 153 w 153"/>
                  <a:gd name="T7" fmla="*/ 0 h 94"/>
                  <a:gd name="T8" fmla="*/ 145 w 153"/>
                  <a:gd name="T9" fmla="*/ 0 h 94"/>
                  <a:gd name="T10" fmla="*/ 134 w 153"/>
                  <a:gd name="T11" fmla="*/ 16 h 94"/>
                  <a:gd name="T12" fmla="*/ 64 w 153"/>
                  <a:gd name="T13" fmla="*/ 86 h 94"/>
                  <a:gd name="T14" fmla="*/ 62 w 153"/>
                  <a:gd name="T15" fmla="*/ 87 h 94"/>
                  <a:gd name="T16" fmla="*/ 59 w 153"/>
                  <a:gd name="T17" fmla="*/ 86 h 94"/>
                  <a:gd name="T18" fmla="*/ 0 w 153"/>
                  <a:gd name="T19" fmla="*/ 27 h 94"/>
                  <a:gd name="T20" fmla="*/ 0 w 153"/>
                  <a:gd name="T21" fmla="*/ 36 h 94"/>
                  <a:gd name="T22" fmla="*/ 54 w 153"/>
                  <a:gd name="T23" fmla="*/ 91 h 94"/>
                  <a:gd name="T24" fmla="*/ 62 w 153"/>
                  <a:gd name="T2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3" h="94">
                    <a:moveTo>
                      <a:pt x="62" y="94"/>
                    </a:moveTo>
                    <a:cubicBezTo>
                      <a:pt x="64" y="94"/>
                      <a:pt x="67" y="93"/>
                      <a:pt x="69" y="91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45" y="15"/>
                      <a:pt x="150" y="8"/>
                      <a:pt x="153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2" y="6"/>
                      <a:pt x="139" y="12"/>
                      <a:pt x="134" y="1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1" y="87"/>
                      <a:pt x="60" y="87"/>
                      <a:pt x="59" y="8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6" y="93"/>
                      <a:pt x="59" y="94"/>
                      <a:pt x="62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6"/>
              <p:cNvSpPr>
                <a:spLocks/>
              </p:cNvSpPr>
              <p:nvPr/>
            </p:nvSpPr>
            <p:spPr bwMode="auto">
              <a:xfrm>
                <a:off x="1550988" y="1668463"/>
                <a:ext cx="588963" cy="160337"/>
              </a:xfrm>
              <a:custGeom>
                <a:avLst/>
                <a:gdLst>
                  <a:gd name="T0" fmla="*/ 139 w 154"/>
                  <a:gd name="T1" fmla="*/ 18 h 42"/>
                  <a:gd name="T2" fmla="*/ 114 w 154"/>
                  <a:gd name="T3" fmla="*/ 3 h 42"/>
                  <a:gd name="T4" fmla="*/ 83 w 154"/>
                  <a:gd name="T5" fmla="*/ 3 h 42"/>
                  <a:gd name="T6" fmla="*/ 62 w 154"/>
                  <a:gd name="T7" fmla="*/ 13 h 42"/>
                  <a:gd name="T8" fmla="*/ 40 w 154"/>
                  <a:gd name="T9" fmla="*/ 3 h 42"/>
                  <a:gd name="T10" fmla="*/ 9 w 154"/>
                  <a:gd name="T11" fmla="*/ 3 h 42"/>
                  <a:gd name="T12" fmla="*/ 0 w 154"/>
                  <a:gd name="T13" fmla="*/ 7 h 42"/>
                  <a:gd name="T14" fmla="*/ 0 w 154"/>
                  <a:gd name="T15" fmla="*/ 15 h 42"/>
                  <a:gd name="T16" fmla="*/ 11 w 154"/>
                  <a:gd name="T17" fmla="*/ 10 h 42"/>
                  <a:gd name="T18" fmla="*/ 26 w 154"/>
                  <a:gd name="T19" fmla="*/ 8 h 42"/>
                  <a:gd name="T20" fmla="*/ 38 w 154"/>
                  <a:gd name="T21" fmla="*/ 9 h 42"/>
                  <a:gd name="T22" fmla="*/ 59 w 154"/>
                  <a:gd name="T23" fmla="*/ 21 h 42"/>
                  <a:gd name="T24" fmla="*/ 62 w 154"/>
                  <a:gd name="T25" fmla="*/ 22 h 42"/>
                  <a:gd name="T26" fmla="*/ 64 w 154"/>
                  <a:gd name="T27" fmla="*/ 21 h 42"/>
                  <a:gd name="T28" fmla="*/ 85 w 154"/>
                  <a:gd name="T29" fmla="*/ 9 h 42"/>
                  <a:gd name="T30" fmla="*/ 112 w 154"/>
                  <a:gd name="T31" fmla="*/ 10 h 42"/>
                  <a:gd name="T32" fmla="*/ 134 w 154"/>
                  <a:gd name="T33" fmla="*/ 23 h 42"/>
                  <a:gd name="T34" fmla="*/ 146 w 154"/>
                  <a:gd name="T35" fmla="*/ 42 h 42"/>
                  <a:gd name="T36" fmla="*/ 154 w 154"/>
                  <a:gd name="T37" fmla="*/ 42 h 42"/>
                  <a:gd name="T38" fmla="*/ 153 w 154"/>
                  <a:gd name="T39" fmla="*/ 42 h 42"/>
                  <a:gd name="T40" fmla="*/ 139 w 154"/>
                  <a:gd name="T41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42">
                    <a:moveTo>
                      <a:pt x="139" y="18"/>
                    </a:moveTo>
                    <a:cubicBezTo>
                      <a:pt x="132" y="11"/>
                      <a:pt x="123" y="6"/>
                      <a:pt x="114" y="3"/>
                    </a:cubicBezTo>
                    <a:cubicBezTo>
                      <a:pt x="104" y="0"/>
                      <a:pt x="94" y="0"/>
                      <a:pt x="83" y="3"/>
                    </a:cubicBezTo>
                    <a:cubicBezTo>
                      <a:pt x="76" y="5"/>
                      <a:pt x="68" y="8"/>
                      <a:pt x="62" y="13"/>
                    </a:cubicBezTo>
                    <a:cubicBezTo>
                      <a:pt x="55" y="8"/>
                      <a:pt x="48" y="5"/>
                      <a:pt x="40" y="3"/>
                    </a:cubicBezTo>
                    <a:cubicBezTo>
                      <a:pt x="29" y="0"/>
                      <a:pt x="19" y="0"/>
                      <a:pt x="9" y="3"/>
                    </a:cubicBezTo>
                    <a:cubicBezTo>
                      <a:pt x="6" y="4"/>
                      <a:pt x="3" y="6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3"/>
                      <a:pt x="7" y="11"/>
                      <a:pt x="11" y="10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0" y="8"/>
                      <a:pt x="34" y="8"/>
                      <a:pt x="38" y="9"/>
                    </a:cubicBezTo>
                    <a:cubicBezTo>
                      <a:pt x="46" y="11"/>
                      <a:pt x="53" y="15"/>
                      <a:pt x="59" y="2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70" y="15"/>
                      <a:pt x="78" y="11"/>
                      <a:pt x="85" y="9"/>
                    </a:cubicBezTo>
                    <a:cubicBezTo>
                      <a:pt x="94" y="7"/>
                      <a:pt x="103" y="7"/>
                      <a:pt x="112" y="10"/>
                    </a:cubicBezTo>
                    <a:cubicBezTo>
                      <a:pt x="120" y="13"/>
                      <a:pt x="128" y="17"/>
                      <a:pt x="134" y="23"/>
                    </a:cubicBezTo>
                    <a:cubicBezTo>
                      <a:pt x="139" y="28"/>
                      <a:pt x="143" y="35"/>
                      <a:pt x="146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0" y="33"/>
                      <a:pt x="145" y="25"/>
                      <a:pt x="139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7"/>
              <p:cNvSpPr>
                <a:spLocks/>
              </p:cNvSpPr>
              <p:nvPr/>
            </p:nvSpPr>
            <p:spPr bwMode="auto">
              <a:xfrm>
                <a:off x="2087563" y="1855788"/>
                <a:ext cx="79375" cy="79375"/>
              </a:xfrm>
              <a:custGeom>
                <a:avLst/>
                <a:gdLst>
                  <a:gd name="T0" fmla="*/ 50 w 50"/>
                  <a:gd name="T1" fmla="*/ 17 h 50"/>
                  <a:gd name="T2" fmla="*/ 33 w 50"/>
                  <a:gd name="T3" fmla="*/ 17 h 50"/>
                  <a:gd name="T4" fmla="*/ 33 w 50"/>
                  <a:gd name="T5" fmla="*/ 0 h 50"/>
                  <a:gd name="T6" fmla="*/ 16 w 50"/>
                  <a:gd name="T7" fmla="*/ 0 h 50"/>
                  <a:gd name="T8" fmla="*/ 16 w 50"/>
                  <a:gd name="T9" fmla="*/ 17 h 50"/>
                  <a:gd name="T10" fmla="*/ 0 w 50"/>
                  <a:gd name="T11" fmla="*/ 17 h 50"/>
                  <a:gd name="T12" fmla="*/ 0 w 50"/>
                  <a:gd name="T13" fmla="*/ 33 h 50"/>
                  <a:gd name="T14" fmla="*/ 16 w 50"/>
                  <a:gd name="T15" fmla="*/ 33 h 50"/>
                  <a:gd name="T16" fmla="*/ 16 w 50"/>
                  <a:gd name="T17" fmla="*/ 50 h 50"/>
                  <a:gd name="T18" fmla="*/ 33 w 50"/>
                  <a:gd name="T19" fmla="*/ 50 h 50"/>
                  <a:gd name="T20" fmla="*/ 33 w 50"/>
                  <a:gd name="T21" fmla="*/ 33 h 50"/>
                  <a:gd name="T22" fmla="*/ 50 w 50"/>
                  <a:gd name="T23" fmla="*/ 33 h 50"/>
                  <a:gd name="T24" fmla="*/ 50 w 50"/>
                  <a:gd name="T25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50" y="17"/>
                    </a:moveTo>
                    <a:lnTo>
                      <a:pt x="33" y="17"/>
                    </a:lnTo>
                    <a:lnTo>
                      <a:pt x="33" y="0"/>
                    </a:ln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33"/>
                    </a:lnTo>
                    <a:lnTo>
                      <a:pt x="16" y="33"/>
                    </a:lnTo>
                    <a:lnTo>
                      <a:pt x="16" y="50"/>
                    </a:lnTo>
                    <a:lnTo>
                      <a:pt x="33" y="50"/>
                    </a:lnTo>
                    <a:lnTo>
                      <a:pt x="33" y="33"/>
                    </a:lnTo>
                    <a:lnTo>
                      <a:pt x="50" y="33"/>
                    </a:lnTo>
                    <a:lnTo>
                      <a:pt x="5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1" name="组合 30"/>
          <p:cNvGrpSpPr/>
          <p:nvPr userDrawn="1"/>
        </p:nvGrpSpPr>
        <p:grpSpPr>
          <a:xfrm>
            <a:off x="3540794" y="2781730"/>
            <a:ext cx="1762686" cy="1762683"/>
            <a:chOff x="4146320" y="2100648"/>
            <a:chExt cx="1627764" cy="1627761"/>
          </a:xfrm>
        </p:grpSpPr>
        <p:sp>
          <p:nvSpPr>
            <p:cNvPr id="32" name="矩形 31"/>
            <p:cNvSpPr/>
            <p:nvPr/>
          </p:nvSpPr>
          <p:spPr>
            <a:xfrm>
              <a:off x="4146323" y="2100648"/>
              <a:ext cx="1627761" cy="1627761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6320" y="2201164"/>
              <a:ext cx="1472700" cy="1527245"/>
            </a:xfrm>
            <a:prstGeom prst="rect">
              <a:avLst/>
            </a:prstGeom>
          </p:spPr>
        </p:pic>
      </p:grpSp>
      <p:sp>
        <p:nvSpPr>
          <p:cNvPr id="34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888171" y="4785179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5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3677711" y="4785179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6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6453376" y="4785179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37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9242916" y="4795442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  <p:sp>
        <p:nvSpPr>
          <p:cNvPr id="4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0" y="1584518"/>
            <a:ext cx="10210270" cy="9878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41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10324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28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487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98456" y="5600701"/>
            <a:ext cx="2319673" cy="518874"/>
          </a:xfrm>
          <a:prstGeom prst="rect">
            <a:avLst/>
          </a:prstGeom>
        </p:spPr>
      </p:pic>
      <p:grpSp>
        <p:nvGrpSpPr>
          <p:cNvPr id="32" name="组合 31"/>
          <p:cNvGrpSpPr/>
          <p:nvPr userDrawn="1"/>
        </p:nvGrpSpPr>
        <p:grpSpPr>
          <a:xfrm>
            <a:off x="4319783" y="2239060"/>
            <a:ext cx="3552435" cy="1933444"/>
            <a:chOff x="-1906587" y="2205038"/>
            <a:chExt cx="3138488" cy="1708149"/>
          </a:xfrm>
          <a:solidFill>
            <a:srgbClr val="005BAC"/>
          </a:solidFill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-474662" y="2205038"/>
              <a:ext cx="1706563" cy="1708149"/>
            </a:xfrm>
            <a:custGeom>
              <a:avLst/>
              <a:gdLst>
                <a:gd name="T0" fmla="*/ 907 w 907"/>
                <a:gd name="T1" fmla="*/ 907 h 907"/>
                <a:gd name="T2" fmla="*/ 0 w 907"/>
                <a:gd name="T3" fmla="*/ 907 h 907"/>
                <a:gd name="T4" fmla="*/ 0 w 907"/>
                <a:gd name="T5" fmla="*/ 794 h 907"/>
                <a:gd name="T6" fmla="*/ 14 w 907"/>
                <a:gd name="T7" fmla="*/ 794 h 907"/>
                <a:gd name="T8" fmla="*/ 14 w 907"/>
                <a:gd name="T9" fmla="*/ 894 h 907"/>
                <a:gd name="T10" fmla="*/ 893 w 907"/>
                <a:gd name="T11" fmla="*/ 894 h 907"/>
                <a:gd name="T12" fmla="*/ 893 w 907"/>
                <a:gd name="T13" fmla="*/ 67 h 907"/>
                <a:gd name="T14" fmla="*/ 840 w 907"/>
                <a:gd name="T15" fmla="*/ 14 h 907"/>
                <a:gd name="T16" fmla="*/ 14 w 907"/>
                <a:gd name="T17" fmla="*/ 14 h 907"/>
                <a:gd name="T18" fmla="*/ 14 w 907"/>
                <a:gd name="T19" fmla="*/ 114 h 907"/>
                <a:gd name="T20" fmla="*/ 0 w 907"/>
                <a:gd name="T21" fmla="*/ 114 h 907"/>
                <a:gd name="T22" fmla="*/ 0 w 907"/>
                <a:gd name="T23" fmla="*/ 0 h 907"/>
                <a:gd name="T24" fmla="*/ 840 w 907"/>
                <a:gd name="T25" fmla="*/ 0 h 907"/>
                <a:gd name="T26" fmla="*/ 907 w 907"/>
                <a:gd name="T27" fmla="*/ 67 h 907"/>
                <a:gd name="T28" fmla="*/ 907 w 907"/>
                <a:gd name="T29" fmla="*/ 907 h 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07" h="907">
                  <a:moveTo>
                    <a:pt x="907" y="907"/>
                  </a:moveTo>
                  <a:cubicBezTo>
                    <a:pt x="0" y="907"/>
                    <a:pt x="0" y="907"/>
                    <a:pt x="0" y="907"/>
                  </a:cubicBezTo>
                  <a:cubicBezTo>
                    <a:pt x="0" y="794"/>
                    <a:pt x="0" y="794"/>
                    <a:pt x="0" y="794"/>
                  </a:cubicBezTo>
                  <a:cubicBezTo>
                    <a:pt x="14" y="794"/>
                    <a:pt x="14" y="794"/>
                    <a:pt x="14" y="794"/>
                  </a:cubicBezTo>
                  <a:cubicBezTo>
                    <a:pt x="14" y="894"/>
                    <a:pt x="14" y="894"/>
                    <a:pt x="14" y="894"/>
                  </a:cubicBezTo>
                  <a:cubicBezTo>
                    <a:pt x="893" y="894"/>
                    <a:pt x="893" y="894"/>
                    <a:pt x="893" y="894"/>
                  </a:cubicBezTo>
                  <a:cubicBezTo>
                    <a:pt x="893" y="67"/>
                    <a:pt x="893" y="67"/>
                    <a:pt x="893" y="67"/>
                  </a:cubicBezTo>
                  <a:cubicBezTo>
                    <a:pt x="893" y="38"/>
                    <a:pt x="869" y="14"/>
                    <a:pt x="840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77" y="0"/>
                    <a:pt x="907" y="30"/>
                    <a:pt x="907" y="67"/>
                  </a:cubicBezTo>
                  <a:lnTo>
                    <a:pt x="907" y="9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-1604962" y="3225800"/>
              <a:ext cx="133350" cy="193675"/>
            </a:xfrm>
            <a:custGeom>
              <a:avLst/>
              <a:gdLst>
                <a:gd name="T0" fmla="*/ 69 w 71"/>
                <a:gd name="T1" fmla="*/ 11 h 103"/>
                <a:gd name="T2" fmla="*/ 42 w 71"/>
                <a:gd name="T3" fmla="*/ 11 h 103"/>
                <a:gd name="T4" fmla="*/ 42 w 71"/>
                <a:gd name="T5" fmla="*/ 100 h 103"/>
                <a:gd name="T6" fmla="*/ 39 w 71"/>
                <a:gd name="T7" fmla="*/ 103 h 103"/>
                <a:gd name="T8" fmla="*/ 32 w 71"/>
                <a:gd name="T9" fmla="*/ 103 h 103"/>
                <a:gd name="T10" fmla="*/ 29 w 71"/>
                <a:gd name="T11" fmla="*/ 100 h 103"/>
                <a:gd name="T12" fmla="*/ 29 w 71"/>
                <a:gd name="T13" fmla="*/ 11 h 103"/>
                <a:gd name="T14" fmla="*/ 2 w 71"/>
                <a:gd name="T15" fmla="*/ 11 h 103"/>
                <a:gd name="T16" fmla="*/ 0 w 71"/>
                <a:gd name="T17" fmla="*/ 9 h 103"/>
                <a:gd name="T18" fmla="*/ 0 w 71"/>
                <a:gd name="T19" fmla="*/ 2 h 103"/>
                <a:gd name="T20" fmla="*/ 2 w 71"/>
                <a:gd name="T21" fmla="*/ 0 h 103"/>
                <a:gd name="T22" fmla="*/ 69 w 71"/>
                <a:gd name="T23" fmla="*/ 0 h 103"/>
                <a:gd name="T24" fmla="*/ 71 w 71"/>
                <a:gd name="T25" fmla="*/ 2 h 103"/>
                <a:gd name="T26" fmla="*/ 71 w 71"/>
                <a:gd name="T27" fmla="*/ 9 h 103"/>
                <a:gd name="T28" fmla="*/ 69 w 71"/>
                <a:gd name="T29" fmla="*/ 1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103">
                  <a:moveTo>
                    <a:pt x="69" y="11"/>
                  </a:moveTo>
                  <a:cubicBezTo>
                    <a:pt x="42" y="11"/>
                    <a:pt x="42" y="11"/>
                    <a:pt x="42" y="1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42" y="101"/>
                    <a:pt x="41" y="103"/>
                    <a:pt x="39" y="103"/>
                  </a:cubicBezTo>
                  <a:cubicBezTo>
                    <a:pt x="32" y="103"/>
                    <a:pt x="32" y="103"/>
                    <a:pt x="32" y="103"/>
                  </a:cubicBezTo>
                  <a:cubicBezTo>
                    <a:pt x="30" y="103"/>
                    <a:pt x="29" y="101"/>
                    <a:pt x="29" y="100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1" y="1"/>
                    <a:pt x="71" y="2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10"/>
                    <a:pt x="70" y="11"/>
                    <a:pt x="6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-1443037" y="3224213"/>
              <a:ext cx="109538" cy="195262"/>
            </a:xfrm>
            <a:custGeom>
              <a:avLst/>
              <a:gdLst>
                <a:gd name="T0" fmla="*/ 55 w 58"/>
                <a:gd name="T1" fmla="*/ 104 h 104"/>
                <a:gd name="T2" fmla="*/ 48 w 58"/>
                <a:gd name="T3" fmla="*/ 104 h 104"/>
                <a:gd name="T4" fmla="*/ 46 w 58"/>
                <a:gd name="T5" fmla="*/ 101 h 104"/>
                <a:gd name="T6" fmla="*/ 46 w 58"/>
                <a:gd name="T7" fmla="*/ 55 h 104"/>
                <a:gd name="T8" fmla="*/ 31 w 58"/>
                <a:gd name="T9" fmla="*/ 37 h 104"/>
                <a:gd name="T10" fmla="*/ 12 w 58"/>
                <a:gd name="T11" fmla="*/ 41 h 104"/>
                <a:gd name="T12" fmla="*/ 12 w 58"/>
                <a:gd name="T13" fmla="*/ 101 h 104"/>
                <a:gd name="T14" fmla="*/ 9 w 58"/>
                <a:gd name="T15" fmla="*/ 104 h 104"/>
                <a:gd name="T16" fmla="*/ 2 w 58"/>
                <a:gd name="T17" fmla="*/ 104 h 104"/>
                <a:gd name="T18" fmla="*/ 0 w 58"/>
                <a:gd name="T19" fmla="*/ 101 h 104"/>
                <a:gd name="T20" fmla="*/ 0 w 58"/>
                <a:gd name="T21" fmla="*/ 2 h 104"/>
                <a:gd name="T22" fmla="*/ 2 w 58"/>
                <a:gd name="T23" fmla="*/ 0 h 104"/>
                <a:gd name="T24" fmla="*/ 9 w 58"/>
                <a:gd name="T25" fmla="*/ 0 h 104"/>
                <a:gd name="T26" fmla="*/ 12 w 58"/>
                <a:gd name="T27" fmla="*/ 2 h 104"/>
                <a:gd name="T28" fmla="*/ 12 w 58"/>
                <a:gd name="T29" fmla="*/ 31 h 104"/>
                <a:gd name="T30" fmla="*/ 33 w 58"/>
                <a:gd name="T31" fmla="*/ 27 h 104"/>
                <a:gd name="T32" fmla="*/ 58 w 58"/>
                <a:gd name="T33" fmla="*/ 55 h 104"/>
                <a:gd name="T34" fmla="*/ 58 w 58"/>
                <a:gd name="T35" fmla="*/ 101 h 104"/>
                <a:gd name="T36" fmla="*/ 55 w 58"/>
                <a:gd name="T37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04">
                  <a:moveTo>
                    <a:pt x="55" y="104"/>
                  </a:move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6" y="102"/>
                    <a:pt x="46" y="101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42"/>
                    <a:pt x="40" y="37"/>
                    <a:pt x="31" y="37"/>
                  </a:cubicBezTo>
                  <a:cubicBezTo>
                    <a:pt x="27" y="37"/>
                    <a:pt x="18" y="38"/>
                    <a:pt x="12" y="4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2"/>
                    <a:pt x="11" y="104"/>
                    <a:pt x="9" y="104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2"/>
                    <a:pt x="0" y="10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2" y="1"/>
                    <a:pt x="12" y="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8" y="28"/>
                    <a:pt x="27" y="27"/>
                    <a:pt x="33" y="27"/>
                  </a:cubicBezTo>
                  <a:cubicBezTo>
                    <a:pt x="48" y="27"/>
                    <a:pt x="58" y="35"/>
                    <a:pt x="58" y="55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2"/>
                    <a:pt x="57" y="104"/>
                    <a:pt x="55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"/>
            <p:cNvSpPr>
              <a:spLocks noEditPoints="1"/>
            </p:cNvSpPr>
            <p:nvPr/>
          </p:nvSpPr>
          <p:spPr bwMode="auto">
            <a:xfrm>
              <a:off x="-1304925" y="3275013"/>
              <a:ext cx="115888" cy="147637"/>
            </a:xfrm>
            <a:custGeom>
              <a:avLst/>
              <a:gdLst>
                <a:gd name="T0" fmla="*/ 59 w 61"/>
                <a:gd name="T1" fmla="*/ 42 h 78"/>
                <a:gd name="T2" fmla="*/ 12 w 61"/>
                <a:gd name="T3" fmla="*/ 42 h 78"/>
                <a:gd name="T4" fmla="*/ 12 w 61"/>
                <a:gd name="T5" fmla="*/ 44 h 78"/>
                <a:gd name="T6" fmla="*/ 32 w 61"/>
                <a:gd name="T7" fmla="*/ 67 h 78"/>
                <a:gd name="T8" fmla="*/ 56 w 61"/>
                <a:gd name="T9" fmla="*/ 65 h 78"/>
                <a:gd name="T10" fmla="*/ 57 w 61"/>
                <a:gd name="T11" fmla="*/ 65 h 78"/>
                <a:gd name="T12" fmla="*/ 59 w 61"/>
                <a:gd name="T13" fmla="*/ 67 h 78"/>
                <a:gd name="T14" fmla="*/ 59 w 61"/>
                <a:gd name="T15" fmla="*/ 72 h 78"/>
                <a:gd name="T16" fmla="*/ 56 w 61"/>
                <a:gd name="T17" fmla="*/ 75 h 78"/>
                <a:gd name="T18" fmla="*/ 32 w 61"/>
                <a:gd name="T19" fmla="*/ 78 h 78"/>
                <a:gd name="T20" fmla="*/ 0 w 61"/>
                <a:gd name="T21" fmla="*/ 44 h 78"/>
                <a:gd name="T22" fmla="*/ 0 w 61"/>
                <a:gd name="T23" fmla="*/ 32 h 78"/>
                <a:gd name="T24" fmla="*/ 31 w 61"/>
                <a:gd name="T25" fmla="*/ 0 h 78"/>
                <a:gd name="T26" fmla="*/ 61 w 61"/>
                <a:gd name="T27" fmla="*/ 32 h 78"/>
                <a:gd name="T28" fmla="*/ 61 w 61"/>
                <a:gd name="T29" fmla="*/ 39 h 78"/>
                <a:gd name="T30" fmla="*/ 59 w 61"/>
                <a:gd name="T31" fmla="*/ 42 h 78"/>
                <a:gd name="T32" fmla="*/ 49 w 61"/>
                <a:gd name="T33" fmla="*/ 32 h 78"/>
                <a:gd name="T34" fmla="*/ 31 w 61"/>
                <a:gd name="T35" fmla="*/ 10 h 78"/>
                <a:gd name="T36" fmla="*/ 12 w 61"/>
                <a:gd name="T37" fmla="*/ 32 h 78"/>
                <a:gd name="T38" fmla="*/ 12 w 61"/>
                <a:gd name="T39" fmla="*/ 33 h 78"/>
                <a:gd name="T40" fmla="*/ 49 w 61"/>
                <a:gd name="T41" fmla="*/ 33 h 78"/>
                <a:gd name="T42" fmla="*/ 49 w 61"/>
                <a:gd name="T43" fmla="*/ 3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78">
                  <a:moveTo>
                    <a:pt x="59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61"/>
                    <a:pt x="19" y="67"/>
                    <a:pt x="32" y="67"/>
                  </a:cubicBezTo>
                  <a:cubicBezTo>
                    <a:pt x="40" y="67"/>
                    <a:pt x="50" y="66"/>
                    <a:pt x="56" y="65"/>
                  </a:cubicBezTo>
                  <a:cubicBezTo>
                    <a:pt x="56" y="65"/>
                    <a:pt x="57" y="65"/>
                    <a:pt x="57" y="65"/>
                  </a:cubicBezTo>
                  <a:cubicBezTo>
                    <a:pt x="58" y="65"/>
                    <a:pt x="59" y="66"/>
                    <a:pt x="59" y="67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4"/>
                    <a:pt x="58" y="75"/>
                    <a:pt x="56" y="75"/>
                  </a:cubicBezTo>
                  <a:cubicBezTo>
                    <a:pt x="48" y="77"/>
                    <a:pt x="41" y="78"/>
                    <a:pt x="32" y="78"/>
                  </a:cubicBezTo>
                  <a:cubicBezTo>
                    <a:pt x="16" y="78"/>
                    <a:pt x="0" y="70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2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41"/>
                    <a:pt x="60" y="42"/>
                    <a:pt x="59" y="42"/>
                  </a:cubicBezTo>
                  <a:close/>
                  <a:moveTo>
                    <a:pt x="49" y="32"/>
                  </a:moveTo>
                  <a:cubicBezTo>
                    <a:pt x="49" y="16"/>
                    <a:pt x="43" y="10"/>
                    <a:pt x="31" y="10"/>
                  </a:cubicBezTo>
                  <a:cubicBezTo>
                    <a:pt x="19" y="10"/>
                    <a:pt x="12" y="17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49" y="33"/>
                    <a:pt x="49" y="33"/>
                    <a:pt x="49" y="33"/>
                  </a:cubicBezTo>
                  <a:lnTo>
                    <a:pt x="4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-1092200" y="3225800"/>
              <a:ext cx="158750" cy="193675"/>
            </a:xfrm>
            <a:custGeom>
              <a:avLst/>
              <a:gdLst>
                <a:gd name="T0" fmla="*/ 81 w 84"/>
                <a:gd name="T1" fmla="*/ 103 h 103"/>
                <a:gd name="T2" fmla="*/ 75 w 84"/>
                <a:gd name="T3" fmla="*/ 103 h 103"/>
                <a:gd name="T4" fmla="*/ 72 w 84"/>
                <a:gd name="T5" fmla="*/ 100 h 103"/>
                <a:gd name="T6" fmla="*/ 72 w 84"/>
                <a:gd name="T7" fmla="*/ 18 h 103"/>
                <a:gd name="T8" fmla="*/ 72 w 84"/>
                <a:gd name="T9" fmla="*/ 17 h 103"/>
                <a:gd name="T10" fmla="*/ 71 w 84"/>
                <a:gd name="T11" fmla="*/ 18 h 103"/>
                <a:gd name="T12" fmla="*/ 52 w 84"/>
                <a:gd name="T13" fmla="*/ 59 h 103"/>
                <a:gd name="T14" fmla="*/ 45 w 84"/>
                <a:gd name="T15" fmla="*/ 63 h 103"/>
                <a:gd name="T16" fmla="*/ 39 w 84"/>
                <a:gd name="T17" fmla="*/ 63 h 103"/>
                <a:gd name="T18" fmla="*/ 33 w 84"/>
                <a:gd name="T19" fmla="*/ 59 h 103"/>
                <a:gd name="T20" fmla="*/ 13 w 84"/>
                <a:gd name="T21" fmla="*/ 18 h 103"/>
                <a:gd name="T22" fmla="*/ 13 w 84"/>
                <a:gd name="T23" fmla="*/ 17 h 103"/>
                <a:gd name="T24" fmla="*/ 13 w 84"/>
                <a:gd name="T25" fmla="*/ 18 h 103"/>
                <a:gd name="T26" fmla="*/ 13 w 84"/>
                <a:gd name="T27" fmla="*/ 100 h 103"/>
                <a:gd name="T28" fmla="*/ 10 w 84"/>
                <a:gd name="T29" fmla="*/ 103 h 103"/>
                <a:gd name="T30" fmla="*/ 3 w 84"/>
                <a:gd name="T31" fmla="*/ 103 h 103"/>
                <a:gd name="T32" fmla="*/ 0 w 84"/>
                <a:gd name="T33" fmla="*/ 100 h 103"/>
                <a:gd name="T34" fmla="*/ 0 w 84"/>
                <a:gd name="T35" fmla="*/ 4 h 103"/>
                <a:gd name="T36" fmla="*/ 4 w 84"/>
                <a:gd name="T37" fmla="*/ 0 h 103"/>
                <a:gd name="T38" fmla="*/ 13 w 84"/>
                <a:gd name="T39" fmla="*/ 0 h 103"/>
                <a:gd name="T40" fmla="*/ 18 w 84"/>
                <a:gd name="T41" fmla="*/ 2 h 103"/>
                <a:gd name="T42" fmla="*/ 41 w 84"/>
                <a:gd name="T43" fmla="*/ 50 h 103"/>
                <a:gd name="T44" fmla="*/ 42 w 84"/>
                <a:gd name="T45" fmla="*/ 51 h 103"/>
                <a:gd name="T46" fmla="*/ 44 w 84"/>
                <a:gd name="T47" fmla="*/ 50 h 103"/>
                <a:gd name="T48" fmla="*/ 67 w 84"/>
                <a:gd name="T49" fmla="*/ 2 h 103"/>
                <a:gd name="T50" fmla="*/ 71 w 84"/>
                <a:gd name="T51" fmla="*/ 0 h 103"/>
                <a:gd name="T52" fmla="*/ 80 w 84"/>
                <a:gd name="T53" fmla="*/ 0 h 103"/>
                <a:gd name="T54" fmla="*/ 84 w 84"/>
                <a:gd name="T55" fmla="*/ 4 h 103"/>
                <a:gd name="T56" fmla="*/ 84 w 84"/>
                <a:gd name="T57" fmla="*/ 100 h 103"/>
                <a:gd name="T58" fmla="*/ 81 w 84"/>
                <a:gd name="T5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4" h="103">
                  <a:moveTo>
                    <a:pt x="81" y="103"/>
                  </a:moveTo>
                  <a:cubicBezTo>
                    <a:pt x="75" y="103"/>
                    <a:pt x="75" y="103"/>
                    <a:pt x="75" y="103"/>
                  </a:cubicBezTo>
                  <a:cubicBezTo>
                    <a:pt x="73" y="103"/>
                    <a:pt x="72" y="101"/>
                    <a:pt x="72" y="100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7"/>
                    <a:pt x="72" y="17"/>
                  </a:cubicBezTo>
                  <a:cubicBezTo>
                    <a:pt x="71" y="17"/>
                    <a:pt x="71" y="17"/>
                    <a:pt x="71" y="1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0" y="61"/>
                    <a:pt x="49" y="63"/>
                    <a:pt x="45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6" y="63"/>
                    <a:pt x="34" y="61"/>
                    <a:pt x="33" y="59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8"/>
                    <a:pt x="13" y="18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3" y="101"/>
                    <a:pt x="11" y="103"/>
                    <a:pt x="10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1"/>
                    <a:pt x="0" y="10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7" y="1"/>
                    <a:pt x="18" y="2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1" y="51"/>
                    <a:pt x="41" y="51"/>
                    <a:pt x="42" y="51"/>
                  </a:cubicBezTo>
                  <a:cubicBezTo>
                    <a:pt x="43" y="51"/>
                    <a:pt x="43" y="51"/>
                    <a:pt x="44" y="50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1"/>
                    <a:pt x="69" y="0"/>
                    <a:pt x="71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4" y="2"/>
                    <a:pt x="84" y="4"/>
                  </a:cubicBezTo>
                  <a:cubicBezTo>
                    <a:pt x="84" y="100"/>
                    <a:pt x="84" y="100"/>
                    <a:pt x="84" y="100"/>
                  </a:cubicBezTo>
                  <a:cubicBezTo>
                    <a:pt x="84" y="101"/>
                    <a:pt x="83" y="103"/>
                    <a:pt x="81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"/>
            <p:cNvSpPr>
              <a:spLocks noEditPoints="1"/>
            </p:cNvSpPr>
            <p:nvPr/>
          </p:nvSpPr>
          <p:spPr bwMode="auto">
            <a:xfrm>
              <a:off x="-901700" y="3275013"/>
              <a:ext cx="104775" cy="147637"/>
            </a:xfrm>
            <a:custGeom>
              <a:avLst/>
              <a:gdLst>
                <a:gd name="T0" fmla="*/ 53 w 56"/>
                <a:gd name="T1" fmla="*/ 77 h 78"/>
                <a:gd name="T2" fmla="*/ 47 w 56"/>
                <a:gd name="T3" fmla="*/ 77 h 78"/>
                <a:gd name="T4" fmla="*/ 44 w 56"/>
                <a:gd name="T5" fmla="*/ 74 h 78"/>
                <a:gd name="T6" fmla="*/ 44 w 56"/>
                <a:gd name="T7" fmla="*/ 71 h 78"/>
                <a:gd name="T8" fmla="*/ 23 w 56"/>
                <a:gd name="T9" fmla="*/ 78 h 78"/>
                <a:gd name="T10" fmla="*/ 0 w 56"/>
                <a:gd name="T11" fmla="*/ 55 h 78"/>
                <a:gd name="T12" fmla="*/ 0 w 56"/>
                <a:gd name="T13" fmla="*/ 54 h 78"/>
                <a:gd name="T14" fmla="*/ 34 w 56"/>
                <a:gd name="T15" fmla="*/ 31 h 78"/>
                <a:gd name="T16" fmla="*/ 44 w 56"/>
                <a:gd name="T17" fmla="*/ 31 h 78"/>
                <a:gd name="T18" fmla="*/ 44 w 56"/>
                <a:gd name="T19" fmla="*/ 26 h 78"/>
                <a:gd name="T20" fmla="*/ 29 w 56"/>
                <a:gd name="T21" fmla="*/ 10 h 78"/>
                <a:gd name="T22" fmla="*/ 8 w 56"/>
                <a:gd name="T23" fmla="*/ 11 h 78"/>
                <a:gd name="T24" fmla="*/ 7 w 56"/>
                <a:gd name="T25" fmla="*/ 11 h 78"/>
                <a:gd name="T26" fmla="*/ 5 w 56"/>
                <a:gd name="T27" fmla="*/ 9 h 78"/>
                <a:gd name="T28" fmla="*/ 5 w 56"/>
                <a:gd name="T29" fmla="*/ 4 h 78"/>
                <a:gd name="T30" fmla="*/ 8 w 56"/>
                <a:gd name="T31" fmla="*/ 1 h 78"/>
                <a:gd name="T32" fmla="*/ 29 w 56"/>
                <a:gd name="T33" fmla="*/ 0 h 78"/>
                <a:gd name="T34" fmla="*/ 56 w 56"/>
                <a:gd name="T35" fmla="*/ 26 h 78"/>
                <a:gd name="T36" fmla="*/ 56 w 56"/>
                <a:gd name="T37" fmla="*/ 74 h 78"/>
                <a:gd name="T38" fmla="*/ 53 w 56"/>
                <a:gd name="T39" fmla="*/ 77 h 78"/>
                <a:gd name="T40" fmla="*/ 44 w 56"/>
                <a:gd name="T41" fmla="*/ 40 h 78"/>
                <a:gd name="T42" fmla="*/ 34 w 56"/>
                <a:gd name="T43" fmla="*/ 40 h 78"/>
                <a:gd name="T44" fmla="*/ 12 w 56"/>
                <a:gd name="T45" fmla="*/ 53 h 78"/>
                <a:gd name="T46" fmla="*/ 12 w 56"/>
                <a:gd name="T47" fmla="*/ 55 h 78"/>
                <a:gd name="T48" fmla="*/ 25 w 56"/>
                <a:gd name="T49" fmla="*/ 68 h 78"/>
                <a:gd name="T50" fmla="*/ 44 w 56"/>
                <a:gd name="T51" fmla="*/ 62 h 78"/>
                <a:gd name="T52" fmla="*/ 44 w 56"/>
                <a:gd name="T53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78">
                  <a:moveTo>
                    <a:pt x="53" y="77"/>
                  </a:moveTo>
                  <a:cubicBezTo>
                    <a:pt x="47" y="77"/>
                    <a:pt x="47" y="77"/>
                    <a:pt x="47" y="77"/>
                  </a:cubicBezTo>
                  <a:cubicBezTo>
                    <a:pt x="45" y="77"/>
                    <a:pt x="44" y="75"/>
                    <a:pt x="44" y="74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37" y="75"/>
                    <a:pt x="31" y="78"/>
                    <a:pt x="23" y="78"/>
                  </a:cubicBezTo>
                  <a:cubicBezTo>
                    <a:pt x="11" y="78"/>
                    <a:pt x="0" y="72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39"/>
                    <a:pt x="9" y="31"/>
                    <a:pt x="3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4"/>
                    <a:pt x="40" y="10"/>
                    <a:pt x="29" y="10"/>
                  </a:cubicBezTo>
                  <a:cubicBezTo>
                    <a:pt x="20" y="10"/>
                    <a:pt x="13" y="11"/>
                    <a:pt x="8" y="11"/>
                  </a:cubicBezTo>
                  <a:cubicBezTo>
                    <a:pt x="8" y="11"/>
                    <a:pt x="8" y="11"/>
                    <a:pt x="7" y="11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13" y="0"/>
                    <a:pt x="20" y="0"/>
                    <a:pt x="29" y="0"/>
                  </a:cubicBezTo>
                  <a:cubicBezTo>
                    <a:pt x="48" y="0"/>
                    <a:pt x="56" y="9"/>
                    <a:pt x="56" y="26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75"/>
                    <a:pt x="55" y="77"/>
                    <a:pt x="53" y="77"/>
                  </a:cubicBezTo>
                  <a:close/>
                  <a:moveTo>
                    <a:pt x="44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17" y="40"/>
                    <a:pt x="12" y="44"/>
                    <a:pt x="12" y="53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65"/>
                    <a:pt x="17" y="68"/>
                    <a:pt x="25" y="68"/>
                  </a:cubicBezTo>
                  <a:cubicBezTo>
                    <a:pt x="32" y="68"/>
                    <a:pt x="37" y="66"/>
                    <a:pt x="44" y="62"/>
                  </a:cubicBezTo>
                  <a:lnTo>
                    <a:pt x="4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1"/>
            <p:cNvSpPr>
              <a:spLocks noEditPoints="1"/>
            </p:cNvSpPr>
            <p:nvPr/>
          </p:nvSpPr>
          <p:spPr bwMode="auto">
            <a:xfrm>
              <a:off x="-763587" y="3276600"/>
              <a:ext cx="122238" cy="193675"/>
            </a:xfrm>
            <a:custGeom>
              <a:avLst/>
              <a:gdLst>
                <a:gd name="T0" fmla="*/ 62 w 65"/>
                <a:gd name="T1" fmla="*/ 9 h 103"/>
                <a:gd name="T2" fmla="*/ 57 w 65"/>
                <a:gd name="T3" fmla="*/ 10 h 103"/>
                <a:gd name="T4" fmla="*/ 62 w 65"/>
                <a:gd name="T5" fmla="*/ 24 h 103"/>
                <a:gd name="T6" fmla="*/ 62 w 65"/>
                <a:gd name="T7" fmla="*/ 25 h 103"/>
                <a:gd name="T8" fmla="*/ 31 w 65"/>
                <a:gd name="T9" fmla="*/ 49 h 103"/>
                <a:gd name="T10" fmla="*/ 15 w 65"/>
                <a:gd name="T11" fmla="*/ 46 h 103"/>
                <a:gd name="T12" fmla="*/ 12 w 65"/>
                <a:gd name="T13" fmla="*/ 51 h 103"/>
                <a:gd name="T14" fmla="*/ 16 w 65"/>
                <a:gd name="T15" fmla="*/ 55 h 103"/>
                <a:gd name="T16" fmla="*/ 37 w 65"/>
                <a:gd name="T17" fmla="*/ 60 h 103"/>
                <a:gd name="T18" fmla="*/ 63 w 65"/>
                <a:gd name="T19" fmla="*/ 81 h 103"/>
                <a:gd name="T20" fmla="*/ 63 w 65"/>
                <a:gd name="T21" fmla="*/ 82 h 103"/>
                <a:gd name="T22" fmla="*/ 32 w 65"/>
                <a:gd name="T23" fmla="*/ 103 h 103"/>
                <a:gd name="T24" fmla="*/ 0 w 65"/>
                <a:gd name="T25" fmla="*/ 81 h 103"/>
                <a:gd name="T26" fmla="*/ 0 w 65"/>
                <a:gd name="T27" fmla="*/ 80 h 103"/>
                <a:gd name="T28" fmla="*/ 9 w 65"/>
                <a:gd name="T29" fmla="*/ 62 h 103"/>
                <a:gd name="T30" fmla="*/ 8 w 65"/>
                <a:gd name="T31" fmla="*/ 62 h 103"/>
                <a:gd name="T32" fmla="*/ 1 w 65"/>
                <a:gd name="T33" fmla="*/ 51 h 103"/>
                <a:gd name="T34" fmla="*/ 1 w 65"/>
                <a:gd name="T35" fmla="*/ 51 h 103"/>
                <a:gd name="T36" fmla="*/ 7 w 65"/>
                <a:gd name="T37" fmla="*/ 41 h 103"/>
                <a:gd name="T38" fmla="*/ 1 w 65"/>
                <a:gd name="T39" fmla="*/ 25 h 103"/>
                <a:gd name="T40" fmla="*/ 1 w 65"/>
                <a:gd name="T41" fmla="*/ 24 h 103"/>
                <a:gd name="T42" fmla="*/ 31 w 65"/>
                <a:gd name="T43" fmla="*/ 0 h 103"/>
                <a:gd name="T44" fmla="*/ 61 w 65"/>
                <a:gd name="T45" fmla="*/ 0 h 103"/>
                <a:gd name="T46" fmla="*/ 65 w 65"/>
                <a:gd name="T47" fmla="*/ 3 h 103"/>
                <a:gd name="T48" fmla="*/ 65 w 65"/>
                <a:gd name="T49" fmla="*/ 6 h 103"/>
                <a:gd name="T50" fmla="*/ 62 w 65"/>
                <a:gd name="T51" fmla="*/ 9 h 103"/>
                <a:gd name="T52" fmla="*/ 51 w 65"/>
                <a:gd name="T53" fmla="*/ 81 h 103"/>
                <a:gd name="T54" fmla="*/ 34 w 65"/>
                <a:gd name="T55" fmla="*/ 70 h 103"/>
                <a:gd name="T56" fmla="*/ 19 w 65"/>
                <a:gd name="T57" fmla="*/ 66 h 103"/>
                <a:gd name="T58" fmla="*/ 12 w 65"/>
                <a:gd name="T59" fmla="*/ 80 h 103"/>
                <a:gd name="T60" fmla="*/ 12 w 65"/>
                <a:gd name="T61" fmla="*/ 81 h 103"/>
                <a:gd name="T62" fmla="*/ 32 w 65"/>
                <a:gd name="T63" fmla="*/ 94 h 103"/>
                <a:gd name="T64" fmla="*/ 51 w 65"/>
                <a:gd name="T65" fmla="*/ 82 h 103"/>
                <a:gd name="T66" fmla="*/ 51 w 65"/>
                <a:gd name="T67" fmla="*/ 81 h 103"/>
                <a:gd name="T68" fmla="*/ 50 w 65"/>
                <a:gd name="T69" fmla="*/ 24 h 103"/>
                <a:gd name="T70" fmla="*/ 31 w 65"/>
                <a:gd name="T71" fmla="*/ 9 h 103"/>
                <a:gd name="T72" fmla="*/ 13 w 65"/>
                <a:gd name="T73" fmla="*/ 24 h 103"/>
                <a:gd name="T74" fmla="*/ 13 w 65"/>
                <a:gd name="T75" fmla="*/ 25 h 103"/>
                <a:gd name="T76" fmla="*/ 31 w 65"/>
                <a:gd name="T77" fmla="*/ 39 h 103"/>
                <a:gd name="T78" fmla="*/ 50 w 65"/>
                <a:gd name="T79" fmla="*/ 25 h 103"/>
                <a:gd name="T80" fmla="*/ 50 w 65"/>
                <a:gd name="T81" fmla="*/ 2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103">
                  <a:moveTo>
                    <a:pt x="62" y="9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60" y="12"/>
                    <a:pt x="62" y="17"/>
                    <a:pt x="62" y="24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40"/>
                    <a:pt x="52" y="49"/>
                    <a:pt x="31" y="49"/>
                  </a:cubicBezTo>
                  <a:cubicBezTo>
                    <a:pt x="24" y="49"/>
                    <a:pt x="19" y="48"/>
                    <a:pt x="15" y="46"/>
                  </a:cubicBezTo>
                  <a:cubicBezTo>
                    <a:pt x="13" y="47"/>
                    <a:pt x="12" y="49"/>
                    <a:pt x="12" y="51"/>
                  </a:cubicBezTo>
                  <a:cubicBezTo>
                    <a:pt x="12" y="53"/>
                    <a:pt x="13" y="54"/>
                    <a:pt x="16" y="55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50" y="64"/>
                    <a:pt x="63" y="68"/>
                    <a:pt x="63" y="81"/>
                  </a:cubicBezTo>
                  <a:cubicBezTo>
                    <a:pt x="63" y="82"/>
                    <a:pt x="63" y="82"/>
                    <a:pt x="63" y="82"/>
                  </a:cubicBezTo>
                  <a:cubicBezTo>
                    <a:pt x="63" y="95"/>
                    <a:pt x="54" y="103"/>
                    <a:pt x="32" y="103"/>
                  </a:cubicBezTo>
                  <a:cubicBezTo>
                    <a:pt x="10" y="103"/>
                    <a:pt x="0" y="95"/>
                    <a:pt x="0" y="8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72"/>
                    <a:pt x="4" y="66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3" y="60"/>
                    <a:pt x="1" y="56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47"/>
                    <a:pt x="3" y="43"/>
                    <a:pt x="7" y="41"/>
                  </a:cubicBezTo>
                  <a:cubicBezTo>
                    <a:pt x="3" y="37"/>
                    <a:pt x="1" y="32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12"/>
                    <a:pt x="7" y="0"/>
                    <a:pt x="3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1"/>
                    <a:pt x="65" y="3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8"/>
                    <a:pt x="64" y="9"/>
                    <a:pt x="62" y="9"/>
                  </a:cubicBezTo>
                  <a:close/>
                  <a:moveTo>
                    <a:pt x="51" y="81"/>
                  </a:moveTo>
                  <a:cubicBezTo>
                    <a:pt x="51" y="75"/>
                    <a:pt x="47" y="73"/>
                    <a:pt x="34" y="70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15" y="69"/>
                    <a:pt x="12" y="73"/>
                    <a:pt x="12" y="80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2" y="89"/>
                    <a:pt x="16" y="94"/>
                    <a:pt x="32" y="94"/>
                  </a:cubicBezTo>
                  <a:cubicBezTo>
                    <a:pt x="47" y="94"/>
                    <a:pt x="51" y="89"/>
                    <a:pt x="51" y="82"/>
                  </a:cubicBezTo>
                  <a:lnTo>
                    <a:pt x="51" y="81"/>
                  </a:lnTo>
                  <a:close/>
                  <a:moveTo>
                    <a:pt x="50" y="24"/>
                  </a:moveTo>
                  <a:cubicBezTo>
                    <a:pt x="50" y="16"/>
                    <a:pt x="46" y="9"/>
                    <a:pt x="31" y="9"/>
                  </a:cubicBezTo>
                  <a:cubicBezTo>
                    <a:pt x="16" y="9"/>
                    <a:pt x="13" y="16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1"/>
                    <a:pt x="15" y="39"/>
                    <a:pt x="31" y="39"/>
                  </a:cubicBezTo>
                  <a:cubicBezTo>
                    <a:pt x="46" y="39"/>
                    <a:pt x="50" y="33"/>
                    <a:pt x="50" y="25"/>
                  </a:cubicBezTo>
                  <a:lnTo>
                    <a:pt x="5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2"/>
            <p:cNvSpPr>
              <a:spLocks noEditPoints="1"/>
            </p:cNvSpPr>
            <p:nvPr/>
          </p:nvSpPr>
          <p:spPr bwMode="auto">
            <a:xfrm>
              <a:off x="-614362" y="3222625"/>
              <a:ext cx="25400" cy="196850"/>
            </a:xfrm>
            <a:custGeom>
              <a:avLst/>
              <a:gdLst>
                <a:gd name="T0" fmla="*/ 10 w 13"/>
                <a:gd name="T1" fmla="*/ 16 h 105"/>
                <a:gd name="T2" fmla="*/ 3 w 13"/>
                <a:gd name="T3" fmla="*/ 16 h 105"/>
                <a:gd name="T4" fmla="*/ 0 w 13"/>
                <a:gd name="T5" fmla="*/ 14 h 105"/>
                <a:gd name="T6" fmla="*/ 0 w 13"/>
                <a:gd name="T7" fmla="*/ 3 h 105"/>
                <a:gd name="T8" fmla="*/ 3 w 13"/>
                <a:gd name="T9" fmla="*/ 0 h 105"/>
                <a:gd name="T10" fmla="*/ 10 w 13"/>
                <a:gd name="T11" fmla="*/ 0 h 105"/>
                <a:gd name="T12" fmla="*/ 13 w 13"/>
                <a:gd name="T13" fmla="*/ 3 h 105"/>
                <a:gd name="T14" fmla="*/ 13 w 13"/>
                <a:gd name="T15" fmla="*/ 14 h 105"/>
                <a:gd name="T16" fmla="*/ 10 w 13"/>
                <a:gd name="T17" fmla="*/ 16 h 105"/>
                <a:gd name="T18" fmla="*/ 10 w 13"/>
                <a:gd name="T19" fmla="*/ 105 h 105"/>
                <a:gd name="T20" fmla="*/ 3 w 13"/>
                <a:gd name="T21" fmla="*/ 105 h 105"/>
                <a:gd name="T22" fmla="*/ 1 w 13"/>
                <a:gd name="T23" fmla="*/ 102 h 105"/>
                <a:gd name="T24" fmla="*/ 1 w 13"/>
                <a:gd name="T25" fmla="*/ 31 h 105"/>
                <a:gd name="T26" fmla="*/ 3 w 13"/>
                <a:gd name="T27" fmla="*/ 29 h 105"/>
                <a:gd name="T28" fmla="*/ 10 w 13"/>
                <a:gd name="T29" fmla="*/ 29 h 105"/>
                <a:gd name="T30" fmla="*/ 13 w 13"/>
                <a:gd name="T31" fmla="*/ 31 h 105"/>
                <a:gd name="T32" fmla="*/ 13 w 13"/>
                <a:gd name="T33" fmla="*/ 102 h 105"/>
                <a:gd name="T34" fmla="*/ 10 w 13"/>
                <a:gd name="T3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05">
                  <a:moveTo>
                    <a:pt x="10" y="16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2" y="16"/>
                    <a:pt x="0" y="15"/>
                    <a:pt x="0" y="1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1"/>
                    <a:pt x="13" y="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5"/>
                    <a:pt x="12" y="16"/>
                    <a:pt x="10" y="16"/>
                  </a:cubicBezTo>
                  <a:close/>
                  <a:moveTo>
                    <a:pt x="10" y="105"/>
                  </a:moveTo>
                  <a:cubicBezTo>
                    <a:pt x="3" y="105"/>
                    <a:pt x="3" y="105"/>
                    <a:pt x="3" y="105"/>
                  </a:cubicBezTo>
                  <a:cubicBezTo>
                    <a:pt x="2" y="105"/>
                    <a:pt x="1" y="103"/>
                    <a:pt x="1" y="102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0"/>
                    <a:pt x="2" y="29"/>
                    <a:pt x="3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9"/>
                    <a:pt x="13" y="30"/>
                    <a:pt x="13" y="31"/>
                  </a:cubicBezTo>
                  <a:cubicBezTo>
                    <a:pt x="13" y="102"/>
                    <a:pt x="13" y="102"/>
                    <a:pt x="13" y="102"/>
                  </a:cubicBezTo>
                  <a:cubicBezTo>
                    <a:pt x="13" y="103"/>
                    <a:pt x="11" y="105"/>
                    <a:pt x="10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3"/>
            <p:cNvSpPr>
              <a:spLocks/>
            </p:cNvSpPr>
            <p:nvPr/>
          </p:nvSpPr>
          <p:spPr bwMode="auto">
            <a:xfrm>
              <a:off x="-555625" y="3275013"/>
              <a:ext cx="92075" cy="147637"/>
            </a:xfrm>
            <a:custGeom>
              <a:avLst/>
              <a:gdLst>
                <a:gd name="T0" fmla="*/ 46 w 49"/>
                <a:gd name="T1" fmla="*/ 76 h 78"/>
                <a:gd name="T2" fmla="*/ 29 w 49"/>
                <a:gd name="T3" fmla="*/ 78 h 78"/>
                <a:gd name="T4" fmla="*/ 0 w 49"/>
                <a:gd name="T5" fmla="*/ 44 h 78"/>
                <a:gd name="T6" fmla="*/ 0 w 49"/>
                <a:gd name="T7" fmla="*/ 33 h 78"/>
                <a:gd name="T8" fmla="*/ 29 w 49"/>
                <a:gd name="T9" fmla="*/ 0 h 78"/>
                <a:gd name="T10" fmla="*/ 46 w 49"/>
                <a:gd name="T11" fmla="*/ 1 h 78"/>
                <a:gd name="T12" fmla="*/ 49 w 49"/>
                <a:gd name="T13" fmla="*/ 4 h 78"/>
                <a:gd name="T14" fmla="*/ 49 w 49"/>
                <a:gd name="T15" fmla="*/ 9 h 78"/>
                <a:gd name="T16" fmla="*/ 47 w 49"/>
                <a:gd name="T17" fmla="*/ 11 h 78"/>
                <a:gd name="T18" fmla="*/ 46 w 49"/>
                <a:gd name="T19" fmla="*/ 11 h 78"/>
                <a:gd name="T20" fmla="*/ 29 w 49"/>
                <a:gd name="T21" fmla="*/ 10 h 78"/>
                <a:gd name="T22" fmla="*/ 12 w 49"/>
                <a:gd name="T23" fmla="*/ 33 h 78"/>
                <a:gd name="T24" fmla="*/ 12 w 49"/>
                <a:gd name="T25" fmla="*/ 44 h 78"/>
                <a:gd name="T26" fmla="*/ 29 w 49"/>
                <a:gd name="T27" fmla="*/ 67 h 78"/>
                <a:gd name="T28" fmla="*/ 46 w 49"/>
                <a:gd name="T29" fmla="*/ 66 h 78"/>
                <a:gd name="T30" fmla="*/ 47 w 49"/>
                <a:gd name="T31" fmla="*/ 66 h 78"/>
                <a:gd name="T32" fmla="*/ 49 w 49"/>
                <a:gd name="T33" fmla="*/ 68 h 78"/>
                <a:gd name="T34" fmla="*/ 49 w 49"/>
                <a:gd name="T35" fmla="*/ 73 h 78"/>
                <a:gd name="T36" fmla="*/ 46 w 49"/>
                <a:gd name="T37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9" h="78">
                  <a:moveTo>
                    <a:pt x="46" y="76"/>
                  </a:moveTo>
                  <a:cubicBezTo>
                    <a:pt x="42" y="77"/>
                    <a:pt x="36" y="78"/>
                    <a:pt x="29" y="78"/>
                  </a:cubicBezTo>
                  <a:cubicBezTo>
                    <a:pt x="10" y="78"/>
                    <a:pt x="0" y="64"/>
                    <a:pt x="0" y="4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3"/>
                    <a:pt x="10" y="0"/>
                    <a:pt x="29" y="0"/>
                  </a:cubicBezTo>
                  <a:cubicBezTo>
                    <a:pt x="35" y="0"/>
                    <a:pt x="42" y="0"/>
                    <a:pt x="46" y="1"/>
                  </a:cubicBezTo>
                  <a:cubicBezTo>
                    <a:pt x="49" y="2"/>
                    <a:pt x="49" y="2"/>
                    <a:pt x="49" y="4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11"/>
                    <a:pt x="48" y="11"/>
                    <a:pt x="47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0" y="11"/>
                    <a:pt x="36" y="10"/>
                    <a:pt x="29" y="10"/>
                  </a:cubicBezTo>
                  <a:cubicBezTo>
                    <a:pt x="18" y="10"/>
                    <a:pt x="12" y="18"/>
                    <a:pt x="12" y="3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9"/>
                    <a:pt x="18" y="67"/>
                    <a:pt x="29" y="67"/>
                  </a:cubicBezTo>
                  <a:cubicBezTo>
                    <a:pt x="36" y="67"/>
                    <a:pt x="40" y="67"/>
                    <a:pt x="46" y="66"/>
                  </a:cubicBezTo>
                  <a:cubicBezTo>
                    <a:pt x="46" y="66"/>
                    <a:pt x="46" y="66"/>
                    <a:pt x="47" y="66"/>
                  </a:cubicBezTo>
                  <a:cubicBezTo>
                    <a:pt x="48" y="66"/>
                    <a:pt x="49" y="67"/>
                    <a:pt x="49" y="68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75"/>
                    <a:pt x="49" y="76"/>
                    <a:pt x="4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-374650" y="3275013"/>
              <a:ext cx="115888" cy="147637"/>
            </a:xfrm>
            <a:custGeom>
              <a:avLst/>
              <a:gdLst>
                <a:gd name="T0" fmla="*/ 31 w 62"/>
                <a:gd name="T1" fmla="*/ 78 h 78"/>
                <a:gd name="T2" fmla="*/ 0 w 62"/>
                <a:gd name="T3" fmla="*/ 44 h 78"/>
                <a:gd name="T4" fmla="*/ 0 w 62"/>
                <a:gd name="T5" fmla="*/ 33 h 78"/>
                <a:gd name="T6" fmla="*/ 31 w 62"/>
                <a:gd name="T7" fmla="*/ 0 h 78"/>
                <a:gd name="T8" fmla="*/ 62 w 62"/>
                <a:gd name="T9" fmla="*/ 33 h 78"/>
                <a:gd name="T10" fmla="*/ 62 w 62"/>
                <a:gd name="T11" fmla="*/ 44 h 78"/>
                <a:gd name="T12" fmla="*/ 31 w 62"/>
                <a:gd name="T13" fmla="*/ 78 h 78"/>
                <a:gd name="T14" fmla="*/ 50 w 62"/>
                <a:gd name="T15" fmla="*/ 33 h 78"/>
                <a:gd name="T16" fmla="*/ 31 w 62"/>
                <a:gd name="T17" fmla="*/ 10 h 78"/>
                <a:gd name="T18" fmla="*/ 12 w 62"/>
                <a:gd name="T19" fmla="*/ 33 h 78"/>
                <a:gd name="T20" fmla="*/ 12 w 62"/>
                <a:gd name="T21" fmla="*/ 44 h 78"/>
                <a:gd name="T22" fmla="*/ 31 w 62"/>
                <a:gd name="T23" fmla="*/ 67 h 78"/>
                <a:gd name="T24" fmla="*/ 50 w 62"/>
                <a:gd name="T25" fmla="*/ 44 h 78"/>
                <a:gd name="T26" fmla="*/ 50 w 62"/>
                <a:gd name="T27" fmla="*/ 3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2" h="78">
                  <a:moveTo>
                    <a:pt x="31" y="78"/>
                  </a:moveTo>
                  <a:cubicBezTo>
                    <a:pt x="11" y="78"/>
                    <a:pt x="0" y="64"/>
                    <a:pt x="0" y="4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3"/>
                    <a:pt x="11" y="0"/>
                    <a:pt x="31" y="0"/>
                  </a:cubicBezTo>
                  <a:cubicBezTo>
                    <a:pt x="51" y="0"/>
                    <a:pt x="62" y="13"/>
                    <a:pt x="62" y="33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2" y="64"/>
                    <a:pt x="51" y="78"/>
                    <a:pt x="31" y="78"/>
                  </a:cubicBezTo>
                  <a:close/>
                  <a:moveTo>
                    <a:pt x="50" y="33"/>
                  </a:moveTo>
                  <a:cubicBezTo>
                    <a:pt x="50" y="19"/>
                    <a:pt x="44" y="10"/>
                    <a:pt x="31" y="10"/>
                  </a:cubicBezTo>
                  <a:cubicBezTo>
                    <a:pt x="18" y="10"/>
                    <a:pt x="12" y="19"/>
                    <a:pt x="12" y="3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8"/>
                    <a:pt x="18" y="67"/>
                    <a:pt x="31" y="67"/>
                  </a:cubicBezTo>
                  <a:cubicBezTo>
                    <a:pt x="44" y="67"/>
                    <a:pt x="50" y="58"/>
                    <a:pt x="50" y="44"/>
                  </a:cubicBezTo>
                  <a:lnTo>
                    <a:pt x="5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5"/>
            <p:cNvSpPr>
              <a:spLocks/>
            </p:cNvSpPr>
            <p:nvPr/>
          </p:nvSpPr>
          <p:spPr bwMode="auto">
            <a:xfrm>
              <a:off x="-244475" y="3221038"/>
              <a:ext cx="85725" cy="198437"/>
            </a:xfrm>
            <a:custGeom>
              <a:avLst/>
              <a:gdLst>
                <a:gd name="T0" fmla="*/ 44 w 46"/>
                <a:gd name="T1" fmla="*/ 10 h 106"/>
                <a:gd name="T2" fmla="*/ 37 w 46"/>
                <a:gd name="T3" fmla="*/ 10 h 106"/>
                <a:gd name="T4" fmla="*/ 29 w 46"/>
                <a:gd name="T5" fmla="*/ 20 h 106"/>
                <a:gd name="T6" fmla="*/ 29 w 46"/>
                <a:gd name="T7" fmla="*/ 30 h 106"/>
                <a:gd name="T8" fmla="*/ 43 w 46"/>
                <a:gd name="T9" fmla="*/ 30 h 106"/>
                <a:gd name="T10" fmla="*/ 46 w 46"/>
                <a:gd name="T11" fmla="*/ 32 h 106"/>
                <a:gd name="T12" fmla="*/ 46 w 46"/>
                <a:gd name="T13" fmla="*/ 37 h 106"/>
                <a:gd name="T14" fmla="*/ 43 w 46"/>
                <a:gd name="T15" fmla="*/ 40 h 106"/>
                <a:gd name="T16" fmla="*/ 29 w 46"/>
                <a:gd name="T17" fmla="*/ 40 h 106"/>
                <a:gd name="T18" fmla="*/ 29 w 46"/>
                <a:gd name="T19" fmla="*/ 103 h 106"/>
                <a:gd name="T20" fmla="*/ 26 w 46"/>
                <a:gd name="T21" fmla="*/ 106 h 106"/>
                <a:gd name="T22" fmla="*/ 19 w 46"/>
                <a:gd name="T23" fmla="*/ 106 h 106"/>
                <a:gd name="T24" fmla="*/ 16 w 46"/>
                <a:gd name="T25" fmla="*/ 103 h 106"/>
                <a:gd name="T26" fmla="*/ 16 w 46"/>
                <a:gd name="T27" fmla="*/ 40 h 106"/>
                <a:gd name="T28" fmla="*/ 3 w 46"/>
                <a:gd name="T29" fmla="*/ 38 h 106"/>
                <a:gd name="T30" fmla="*/ 0 w 46"/>
                <a:gd name="T31" fmla="*/ 36 h 106"/>
                <a:gd name="T32" fmla="*/ 0 w 46"/>
                <a:gd name="T33" fmla="*/ 32 h 106"/>
                <a:gd name="T34" fmla="*/ 3 w 46"/>
                <a:gd name="T35" fmla="*/ 30 h 106"/>
                <a:gd name="T36" fmla="*/ 16 w 46"/>
                <a:gd name="T37" fmla="*/ 30 h 106"/>
                <a:gd name="T38" fmla="*/ 16 w 46"/>
                <a:gd name="T39" fmla="*/ 20 h 106"/>
                <a:gd name="T40" fmla="*/ 36 w 46"/>
                <a:gd name="T41" fmla="*/ 0 h 106"/>
                <a:gd name="T42" fmla="*/ 43 w 46"/>
                <a:gd name="T43" fmla="*/ 1 h 106"/>
                <a:gd name="T44" fmla="*/ 46 w 46"/>
                <a:gd name="T45" fmla="*/ 4 h 106"/>
                <a:gd name="T46" fmla="*/ 46 w 46"/>
                <a:gd name="T47" fmla="*/ 8 h 106"/>
                <a:gd name="T48" fmla="*/ 44 w 46"/>
                <a:gd name="T49" fmla="*/ 1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106">
                  <a:moveTo>
                    <a:pt x="44" y="10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0" y="10"/>
                    <a:pt x="29" y="12"/>
                    <a:pt x="29" y="20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5" y="30"/>
                    <a:pt x="46" y="31"/>
                    <a:pt x="46" y="32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9"/>
                    <a:pt x="45" y="40"/>
                    <a:pt x="43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103"/>
                    <a:pt x="29" y="103"/>
                    <a:pt x="29" y="103"/>
                  </a:cubicBezTo>
                  <a:cubicBezTo>
                    <a:pt x="29" y="104"/>
                    <a:pt x="27" y="106"/>
                    <a:pt x="26" y="106"/>
                  </a:cubicBezTo>
                  <a:cubicBezTo>
                    <a:pt x="19" y="106"/>
                    <a:pt x="19" y="106"/>
                    <a:pt x="19" y="106"/>
                  </a:cubicBezTo>
                  <a:cubicBezTo>
                    <a:pt x="18" y="106"/>
                    <a:pt x="16" y="104"/>
                    <a:pt x="16" y="103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3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5"/>
                    <a:pt x="24" y="0"/>
                    <a:pt x="36" y="0"/>
                  </a:cubicBezTo>
                  <a:cubicBezTo>
                    <a:pt x="39" y="0"/>
                    <a:pt x="42" y="1"/>
                    <a:pt x="43" y="1"/>
                  </a:cubicBezTo>
                  <a:cubicBezTo>
                    <a:pt x="45" y="2"/>
                    <a:pt x="46" y="2"/>
                    <a:pt x="46" y="4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10"/>
                    <a:pt x="45" y="10"/>
                    <a:pt x="4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6"/>
            <p:cNvSpPr>
              <a:spLocks/>
            </p:cNvSpPr>
            <p:nvPr/>
          </p:nvSpPr>
          <p:spPr bwMode="auto">
            <a:xfrm>
              <a:off x="-73025" y="3224213"/>
              <a:ext cx="115888" cy="198437"/>
            </a:xfrm>
            <a:custGeom>
              <a:avLst/>
              <a:gdLst>
                <a:gd name="T0" fmla="*/ 28 w 62"/>
                <a:gd name="T1" fmla="*/ 105 h 105"/>
                <a:gd name="T2" fmla="*/ 5 w 62"/>
                <a:gd name="T3" fmla="*/ 103 h 105"/>
                <a:gd name="T4" fmla="*/ 2 w 62"/>
                <a:gd name="T5" fmla="*/ 100 h 105"/>
                <a:gd name="T6" fmla="*/ 2 w 62"/>
                <a:gd name="T7" fmla="*/ 95 h 105"/>
                <a:gd name="T8" fmla="*/ 4 w 62"/>
                <a:gd name="T9" fmla="*/ 92 h 105"/>
                <a:gd name="T10" fmla="*/ 5 w 62"/>
                <a:gd name="T11" fmla="*/ 92 h 105"/>
                <a:gd name="T12" fmla="*/ 28 w 62"/>
                <a:gd name="T13" fmla="*/ 93 h 105"/>
                <a:gd name="T14" fmla="*/ 49 w 62"/>
                <a:gd name="T15" fmla="*/ 77 h 105"/>
                <a:gd name="T16" fmla="*/ 32 w 62"/>
                <a:gd name="T17" fmla="*/ 58 h 105"/>
                <a:gd name="T18" fmla="*/ 19 w 62"/>
                <a:gd name="T19" fmla="*/ 50 h 105"/>
                <a:gd name="T20" fmla="*/ 0 w 62"/>
                <a:gd name="T21" fmla="*/ 24 h 105"/>
                <a:gd name="T22" fmla="*/ 33 w 62"/>
                <a:gd name="T23" fmla="*/ 0 h 105"/>
                <a:gd name="T24" fmla="*/ 57 w 62"/>
                <a:gd name="T25" fmla="*/ 2 h 105"/>
                <a:gd name="T26" fmla="*/ 59 w 62"/>
                <a:gd name="T27" fmla="*/ 4 h 105"/>
                <a:gd name="T28" fmla="*/ 59 w 62"/>
                <a:gd name="T29" fmla="*/ 10 h 105"/>
                <a:gd name="T30" fmla="*/ 57 w 62"/>
                <a:gd name="T31" fmla="*/ 12 h 105"/>
                <a:gd name="T32" fmla="*/ 56 w 62"/>
                <a:gd name="T33" fmla="*/ 12 h 105"/>
                <a:gd name="T34" fmla="*/ 33 w 62"/>
                <a:gd name="T35" fmla="*/ 11 h 105"/>
                <a:gd name="T36" fmla="*/ 12 w 62"/>
                <a:gd name="T37" fmla="*/ 24 h 105"/>
                <a:gd name="T38" fmla="*/ 27 w 62"/>
                <a:gd name="T39" fmla="*/ 41 h 105"/>
                <a:gd name="T40" fmla="*/ 40 w 62"/>
                <a:gd name="T41" fmla="*/ 49 h 105"/>
                <a:gd name="T42" fmla="*/ 62 w 62"/>
                <a:gd name="T43" fmla="*/ 77 h 105"/>
                <a:gd name="T44" fmla="*/ 28 w 62"/>
                <a:gd name="T4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105">
                  <a:moveTo>
                    <a:pt x="28" y="105"/>
                  </a:moveTo>
                  <a:cubicBezTo>
                    <a:pt x="18" y="105"/>
                    <a:pt x="11" y="104"/>
                    <a:pt x="5" y="103"/>
                  </a:cubicBezTo>
                  <a:cubicBezTo>
                    <a:pt x="2" y="102"/>
                    <a:pt x="2" y="102"/>
                    <a:pt x="2" y="100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3"/>
                    <a:pt x="3" y="92"/>
                    <a:pt x="4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11" y="93"/>
                    <a:pt x="21" y="93"/>
                    <a:pt x="28" y="93"/>
                  </a:cubicBezTo>
                  <a:cubicBezTo>
                    <a:pt x="44" y="93"/>
                    <a:pt x="49" y="87"/>
                    <a:pt x="49" y="77"/>
                  </a:cubicBezTo>
                  <a:cubicBezTo>
                    <a:pt x="49" y="70"/>
                    <a:pt x="45" y="66"/>
                    <a:pt x="32" y="58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6" y="43"/>
                    <a:pt x="0" y="35"/>
                    <a:pt x="0" y="24"/>
                  </a:cubicBezTo>
                  <a:cubicBezTo>
                    <a:pt x="0" y="8"/>
                    <a:pt x="12" y="0"/>
                    <a:pt x="33" y="0"/>
                  </a:cubicBezTo>
                  <a:cubicBezTo>
                    <a:pt x="41" y="0"/>
                    <a:pt x="51" y="1"/>
                    <a:pt x="57" y="2"/>
                  </a:cubicBezTo>
                  <a:cubicBezTo>
                    <a:pt x="58" y="2"/>
                    <a:pt x="59" y="3"/>
                    <a:pt x="59" y="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0" y="12"/>
                    <a:pt x="41" y="11"/>
                    <a:pt x="33" y="11"/>
                  </a:cubicBezTo>
                  <a:cubicBezTo>
                    <a:pt x="18" y="11"/>
                    <a:pt x="12" y="14"/>
                    <a:pt x="12" y="24"/>
                  </a:cubicBezTo>
                  <a:cubicBezTo>
                    <a:pt x="12" y="31"/>
                    <a:pt x="17" y="35"/>
                    <a:pt x="27" y="41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56" y="58"/>
                    <a:pt x="62" y="66"/>
                    <a:pt x="62" y="77"/>
                  </a:cubicBezTo>
                  <a:cubicBezTo>
                    <a:pt x="62" y="90"/>
                    <a:pt x="55" y="105"/>
                    <a:pt x="28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7"/>
            <p:cNvSpPr>
              <a:spLocks noEditPoints="1"/>
            </p:cNvSpPr>
            <p:nvPr/>
          </p:nvSpPr>
          <p:spPr bwMode="auto">
            <a:xfrm>
              <a:off x="69850" y="3275013"/>
              <a:ext cx="114300" cy="147637"/>
            </a:xfrm>
            <a:custGeom>
              <a:avLst/>
              <a:gdLst>
                <a:gd name="T0" fmla="*/ 30 w 61"/>
                <a:gd name="T1" fmla="*/ 78 h 78"/>
                <a:gd name="T2" fmla="*/ 0 w 61"/>
                <a:gd name="T3" fmla="*/ 44 h 78"/>
                <a:gd name="T4" fmla="*/ 0 w 61"/>
                <a:gd name="T5" fmla="*/ 33 h 78"/>
                <a:gd name="T6" fmla="*/ 30 w 61"/>
                <a:gd name="T7" fmla="*/ 0 h 78"/>
                <a:gd name="T8" fmla="*/ 61 w 61"/>
                <a:gd name="T9" fmla="*/ 33 h 78"/>
                <a:gd name="T10" fmla="*/ 61 w 61"/>
                <a:gd name="T11" fmla="*/ 44 h 78"/>
                <a:gd name="T12" fmla="*/ 30 w 61"/>
                <a:gd name="T13" fmla="*/ 78 h 78"/>
                <a:gd name="T14" fmla="*/ 49 w 61"/>
                <a:gd name="T15" fmla="*/ 33 h 78"/>
                <a:gd name="T16" fmla="*/ 30 w 61"/>
                <a:gd name="T17" fmla="*/ 10 h 78"/>
                <a:gd name="T18" fmla="*/ 12 w 61"/>
                <a:gd name="T19" fmla="*/ 33 h 78"/>
                <a:gd name="T20" fmla="*/ 12 w 61"/>
                <a:gd name="T21" fmla="*/ 44 h 78"/>
                <a:gd name="T22" fmla="*/ 30 w 61"/>
                <a:gd name="T23" fmla="*/ 67 h 78"/>
                <a:gd name="T24" fmla="*/ 49 w 61"/>
                <a:gd name="T25" fmla="*/ 44 h 78"/>
                <a:gd name="T26" fmla="*/ 49 w 61"/>
                <a:gd name="T27" fmla="*/ 33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1" h="78">
                  <a:moveTo>
                    <a:pt x="30" y="78"/>
                  </a:moveTo>
                  <a:cubicBezTo>
                    <a:pt x="10" y="78"/>
                    <a:pt x="0" y="64"/>
                    <a:pt x="0" y="4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3"/>
                    <a:pt x="10" y="0"/>
                    <a:pt x="30" y="0"/>
                  </a:cubicBezTo>
                  <a:cubicBezTo>
                    <a:pt x="51" y="0"/>
                    <a:pt x="61" y="13"/>
                    <a:pt x="61" y="33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1" y="64"/>
                    <a:pt x="51" y="78"/>
                    <a:pt x="30" y="78"/>
                  </a:cubicBezTo>
                  <a:close/>
                  <a:moveTo>
                    <a:pt x="49" y="33"/>
                  </a:moveTo>
                  <a:cubicBezTo>
                    <a:pt x="49" y="19"/>
                    <a:pt x="43" y="10"/>
                    <a:pt x="30" y="10"/>
                  </a:cubicBezTo>
                  <a:cubicBezTo>
                    <a:pt x="17" y="10"/>
                    <a:pt x="12" y="19"/>
                    <a:pt x="12" y="3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8"/>
                    <a:pt x="17" y="67"/>
                    <a:pt x="30" y="67"/>
                  </a:cubicBezTo>
                  <a:cubicBezTo>
                    <a:pt x="43" y="67"/>
                    <a:pt x="49" y="58"/>
                    <a:pt x="49" y="44"/>
                  </a:cubicBezTo>
                  <a:lnTo>
                    <a:pt x="49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8"/>
            <p:cNvSpPr>
              <a:spLocks/>
            </p:cNvSpPr>
            <p:nvPr/>
          </p:nvSpPr>
          <p:spPr bwMode="auto">
            <a:xfrm>
              <a:off x="198438" y="3221038"/>
              <a:ext cx="85725" cy="198437"/>
            </a:xfrm>
            <a:custGeom>
              <a:avLst/>
              <a:gdLst>
                <a:gd name="T0" fmla="*/ 43 w 45"/>
                <a:gd name="T1" fmla="*/ 10 h 106"/>
                <a:gd name="T2" fmla="*/ 36 w 45"/>
                <a:gd name="T3" fmla="*/ 10 h 106"/>
                <a:gd name="T4" fmla="*/ 28 w 45"/>
                <a:gd name="T5" fmla="*/ 20 h 106"/>
                <a:gd name="T6" fmla="*/ 28 w 45"/>
                <a:gd name="T7" fmla="*/ 30 h 106"/>
                <a:gd name="T8" fmla="*/ 42 w 45"/>
                <a:gd name="T9" fmla="*/ 30 h 106"/>
                <a:gd name="T10" fmla="*/ 45 w 45"/>
                <a:gd name="T11" fmla="*/ 32 h 106"/>
                <a:gd name="T12" fmla="*/ 45 w 45"/>
                <a:gd name="T13" fmla="*/ 37 h 106"/>
                <a:gd name="T14" fmla="*/ 42 w 45"/>
                <a:gd name="T15" fmla="*/ 40 h 106"/>
                <a:gd name="T16" fmla="*/ 28 w 45"/>
                <a:gd name="T17" fmla="*/ 40 h 106"/>
                <a:gd name="T18" fmla="*/ 28 w 45"/>
                <a:gd name="T19" fmla="*/ 103 h 106"/>
                <a:gd name="T20" fmla="*/ 25 w 45"/>
                <a:gd name="T21" fmla="*/ 106 h 106"/>
                <a:gd name="T22" fmla="*/ 18 w 45"/>
                <a:gd name="T23" fmla="*/ 106 h 106"/>
                <a:gd name="T24" fmla="*/ 16 w 45"/>
                <a:gd name="T25" fmla="*/ 103 h 106"/>
                <a:gd name="T26" fmla="*/ 16 w 45"/>
                <a:gd name="T27" fmla="*/ 40 h 106"/>
                <a:gd name="T28" fmla="*/ 2 w 45"/>
                <a:gd name="T29" fmla="*/ 38 h 106"/>
                <a:gd name="T30" fmla="*/ 0 w 45"/>
                <a:gd name="T31" fmla="*/ 36 h 106"/>
                <a:gd name="T32" fmla="*/ 0 w 45"/>
                <a:gd name="T33" fmla="*/ 32 h 106"/>
                <a:gd name="T34" fmla="*/ 2 w 45"/>
                <a:gd name="T35" fmla="*/ 30 h 106"/>
                <a:gd name="T36" fmla="*/ 16 w 45"/>
                <a:gd name="T37" fmla="*/ 30 h 106"/>
                <a:gd name="T38" fmla="*/ 16 w 45"/>
                <a:gd name="T39" fmla="*/ 20 h 106"/>
                <a:gd name="T40" fmla="*/ 35 w 45"/>
                <a:gd name="T41" fmla="*/ 0 h 106"/>
                <a:gd name="T42" fmla="*/ 43 w 45"/>
                <a:gd name="T43" fmla="*/ 1 h 106"/>
                <a:gd name="T44" fmla="*/ 45 w 45"/>
                <a:gd name="T45" fmla="*/ 4 h 106"/>
                <a:gd name="T46" fmla="*/ 45 w 45"/>
                <a:gd name="T47" fmla="*/ 8 h 106"/>
                <a:gd name="T48" fmla="*/ 43 w 45"/>
                <a:gd name="T49" fmla="*/ 1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" h="106">
                  <a:moveTo>
                    <a:pt x="43" y="10"/>
                  </a:moveTo>
                  <a:cubicBezTo>
                    <a:pt x="36" y="10"/>
                    <a:pt x="36" y="10"/>
                    <a:pt x="36" y="10"/>
                  </a:cubicBezTo>
                  <a:cubicBezTo>
                    <a:pt x="30" y="10"/>
                    <a:pt x="28" y="12"/>
                    <a:pt x="28" y="2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4" y="30"/>
                    <a:pt x="45" y="31"/>
                    <a:pt x="45" y="32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9"/>
                    <a:pt x="44" y="40"/>
                    <a:pt x="42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4"/>
                    <a:pt x="27" y="106"/>
                    <a:pt x="25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7" y="106"/>
                    <a:pt x="16" y="104"/>
                    <a:pt x="16" y="103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2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5"/>
                    <a:pt x="23" y="0"/>
                    <a:pt x="35" y="0"/>
                  </a:cubicBezTo>
                  <a:cubicBezTo>
                    <a:pt x="39" y="0"/>
                    <a:pt x="41" y="1"/>
                    <a:pt x="43" y="1"/>
                  </a:cubicBezTo>
                  <a:cubicBezTo>
                    <a:pt x="44" y="2"/>
                    <a:pt x="45" y="2"/>
                    <a:pt x="45" y="4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10"/>
                    <a:pt x="44" y="10"/>
                    <a:pt x="4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296863" y="3243263"/>
              <a:ext cx="88900" cy="179387"/>
            </a:xfrm>
            <a:custGeom>
              <a:avLst/>
              <a:gdLst>
                <a:gd name="T0" fmla="*/ 44 w 47"/>
                <a:gd name="T1" fmla="*/ 94 h 95"/>
                <a:gd name="T2" fmla="*/ 35 w 47"/>
                <a:gd name="T3" fmla="*/ 95 h 95"/>
                <a:gd name="T4" fmla="*/ 16 w 47"/>
                <a:gd name="T5" fmla="*/ 76 h 95"/>
                <a:gd name="T6" fmla="*/ 16 w 47"/>
                <a:gd name="T7" fmla="*/ 28 h 95"/>
                <a:gd name="T8" fmla="*/ 3 w 47"/>
                <a:gd name="T9" fmla="*/ 26 h 95"/>
                <a:gd name="T10" fmla="*/ 0 w 47"/>
                <a:gd name="T11" fmla="*/ 24 h 95"/>
                <a:gd name="T12" fmla="*/ 0 w 47"/>
                <a:gd name="T13" fmla="*/ 20 h 95"/>
                <a:gd name="T14" fmla="*/ 3 w 47"/>
                <a:gd name="T15" fmla="*/ 18 h 95"/>
                <a:gd name="T16" fmla="*/ 16 w 47"/>
                <a:gd name="T17" fmla="*/ 18 h 95"/>
                <a:gd name="T18" fmla="*/ 16 w 47"/>
                <a:gd name="T19" fmla="*/ 4 h 95"/>
                <a:gd name="T20" fmla="*/ 19 w 47"/>
                <a:gd name="T21" fmla="*/ 1 h 95"/>
                <a:gd name="T22" fmla="*/ 26 w 47"/>
                <a:gd name="T23" fmla="*/ 0 h 95"/>
                <a:gd name="T24" fmla="*/ 26 w 47"/>
                <a:gd name="T25" fmla="*/ 0 h 95"/>
                <a:gd name="T26" fmla="*/ 28 w 47"/>
                <a:gd name="T27" fmla="*/ 3 h 95"/>
                <a:gd name="T28" fmla="*/ 28 w 47"/>
                <a:gd name="T29" fmla="*/ 18 h 95"/>
                <a:gd name="T30" fmla="*/ 43 w 47"/>
                <a:gd name="T31" fmla="*/ 18 h 95"/>
                <a:gd name="T32" fmla="*/ 46 w 47"/>
                <a:gd name="T33" fmla="*/ 20 h 95"/>
                <a:gd name="T34" fmla="*/ 46 w 47"/>
                <a:gd name="T35" fmla="*/ 25 h 95"/>
                <a:gd name="T36" fmla="*/ 43 w 47"/>
                <a:gd name="T37" fmla="*/ 28 h 95"/>
                <a:gd name="T38" fmla="*/ 28 w 47"/>
                <a:gd name="T39" fmla="*/ 28 h 95"/>
                <a:gd name="T40" fmla="*/ 28 w 47"/>
                <a:gd name="T41" fmla="*/ 76 h 95"/>
                <a:gd name="T42" fmla="*/ 36 w 47"/>
                <a:gd name="T43" fmla="*/ 85 h 95"/>
                <a:gd name="T44" fmla="*/ 44 w 47"/>
                <a:gd name="T45" fmla="*/ 85 h 95"/>
                <a:gd name="T46" fmla="*/ 47 w 47"/>
                <a:gd name="T47" fmla="*/ 87 h 95"/>
                <a:gd name="T48" fmla="*/ 47 w 47"/>
                <a:gd name="T49" fmla="*/ 92 h 95"/>
                <a:gd name="T50" fmla="*/ 44 w 47"/>
                <a:gd name="T51" fmla="*/ 9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95">
                  <a:moveTo>
                    <a:pt x="44" y="94"/>
                  </a:moveTo>
                  <a:cubicBezTo>
                    <a:pt x="41" y="94"/>
                    <a:pt x="38" y="95"/>
                    <a:pt x="35" y="95"/>
                  </a:cubicBezTo>
                  <a:cubicBezTo>
                    <a:pt x="22" y="95"/>
                    <a:pt x="16" y="91"/>
                    <a:pt x="16" y="7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1" y="18"/>
                    <a:pt x="3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7" y="2"/>
                    <a:pt x="19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8" y="1"/>
                    <a:pt x="28" y="3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5" y="18"/>
                    <a:pt x="46" y="19"/>
                    <a:pt x="46" y="20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7"/>
                    <a:pt x="45" y="28"/>
                    <a:pt x="43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84"/>
                    <a:pt x="30" y="85"/>
                    <a:pt x="36" y="85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6" y="85"/>
                    <a:pt x="47" y="85"/>
                    <a:pt x="47" y="8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3"/>
                    <a:pt x="46" y="94"/>
                    <a:pt x="44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400050" y="3276600"/>
              <a:ext cx="184150" cy="146050"/>
            </a:xfrm>
            <a:custGeom>
              <a:avLst/>
              <a:gdLst>
                <a:gd name="T0" fmla="*/ 98 w 98"/>
                <a:gd name="T1" fmla="*/ 3 h 77"/>
                <a:gd name="T2" fmla="*/ 85 w 98"/>
                <a:gd name="T3" fmla="*/ 67 h 77"/>
                <a:gd name="T4" fmla="*/ 73 w 98"/>
                <a:gd name="T5" fmla="*/ 77 h 77"/>
                <a:gd name="T6" fmla="*/ 62 w 98"/>
                <a:gd name="T7" fmla="*/ 67 h 77"/>
                <a:gd name="T8" fmla="*/ 50 w 98"/>
                <a:gd name="T9" fmla="*/ 20 h 77"/>
                <a:gd name="T10" fmla="*/ 49 w 98"/>
                <a:gd name="T11" fmla="*/ 19 h 77"/>
                <a:gd name="T12" fmla="*/ 49 w 98"/>
                <a:gd name="T13" fmla="*/ 20 h 77"/>
                <a:gd name="T14" fmla="*/ 37 w 98"/>
                <a:gd name="T15" fmla="*/ 67 h 77"/>
                <a:gd name="T16" fmla="*/ 25 w 98"/>
                <a:gd name="T17" fmla="*/ 77 h 77"/>
                <a:gd name="T18" fmla="*/ 14 w 98"/>
                <a:gd name="T19" fmla="*/ 67 h 77"/>
                <a:gd name="T20" fmla="*/ 0 w 98"/>
                <a:gd name="T21" fmla="*/ 3 h 77"/>
                <a:gd name="T22" fmla="*/ 0 w 98"/>
                <a:gd name="T23" fmla="*/ 2 h 77"/>
                <a:gd name="T24" fmla="*/ 3 w 98"/>
                <a:gd name="T25" fmla="*/ 0 h 77"/>
                <a:gd name="T26" fmla="*/ 10 w 98"/>
                <a:gd name="T27" fmla="*/ 0 h 77"/>
                <a:gd name="T28" fmla="*/ 13 w 98"/>
                <a:gd name="T29" fmla="*/ 2 h 77"/>
                <a:gd name="T30" fmla="*/ 24 w 98"/>
                <a:gd name="T31" fmla="*/ 65 h 77"/>
                <a:gd name="T32" fmla="*/ 25 w 98"/>
                <a:gd name="T33" fmla="*/ 66 h 77"/>
                <a:gd name="T34" fmla="*/ 26 w 98"/>
                <a:gd name="T35" fmla="*/ 65 h 77"/>
                <a:gd name="T36" fmla="*/ 40 w 98"/>
                <a:gd name="T37" fmla="*/ 12 h 77"/>
                <a:gd name="T38" fmla="*/ 45 w 98"/>
                <a:gd name="T39" fmla="*/ 8 h 77"/>
                <a:gd name="T40" fmla="*/ 53 w 98"/>
                <a:gd name="T41" fmla="*/ 8 h 77"/>
                <a:gd name="T42" fmla="*/ 59 w 98"/>
                <a:gd name="T43" fmla="*/ 12 h 77"/>
                <a:gd name="T44" fmla="*/ 72 w 98"/>
                <a:gd name="T45" fmla="*/ 65 h 77"/>
                <a:gd name="T46" fmla="*/ 73 w 98"/>
                <a:gd name="T47" fmla="*/ 66 h 77"/>
                <a:gd name="T48" fmla="*/ 74 w 98"/>
                <a:gd name="T49" fmla="*/ 65 h 77"/>
                <a:gd name="T50" fmla="*/ 86 w 98"/>
                <a:gd name="T51" fmla="*/ 2 h 77"/>
                <a:gd name="T52" fmla="*/ 88 w 98"/>
                <a:gd name="T53" fmla="*/ 0 h 77"/>
                <a:gd name="T54" fmla="*/ 96 w 98"/>
                <a:gd name="T55" fmla="*/ 0 h 77"/>
                <a:gd name="T56" fmla="*/ 98 w 98"/>
                <a:gd name="T57" fmla="*/ 2 h 77"/>
                <a:gd name="T58" fmla="*/ 98 w 98"/>
                <a:gd name="T59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77">
                  <a:moveTo>
                    <a:pt x="98" y="3"/>
                  </a:moveTo>
                  <a:cubicBezTo>
                    <a:pt x="85" y="67"/>
                    <a:pt x="85" y="67"/>
                    <a:pt x="85" y="67"/>
                  </a:cubicBezTo>
                  <a:cubicBezTo>
                    <a:pt x="83" y="76"/>
                    <a:pt x="82" y="77"/>
                    <a:pt x="73" y="77"/>
                  </a:cubicBezTo>
                  <a:cubicBezTo>
                    <a:pt x="66" y="77"/>
                    <a:pt x="64" y="75"/>
                    <a:pt x="62" y="67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19"/>
                    <a:pt x="50" y="19"/>
                    <a:pt x="49" y="19"/>
                  </a:cubicBezTo>
                  <a:cubicBezTo>
                    <a:pt x="49" y="19"/>
                    <a:pt x="49" y="19"/>
                    <a:pt x="49" y="20"/>
                  </a:cubicBezTo>
                  <a:cubicBezTo>
                    <a:pt x="37" y="67"/>
                    <a:pt x="37" y="67"/>
                    <a:pt x="37" y="67"/>
                  </a:cubicBezTo>
                  <a:cubicBezTo>
                    <a:pt x="35" y="75"/>
                    <a:pt x="32" y="77"/>
                    <a:pt x="25" y="77"/>
                  </a:cubicBezTo>
                  <a:cubicBezTo>
                    <a:pt x="17" y="77"/>
                    <a:pt x="15" y="76"/>
                    <a:pt x="14" y="6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1"/>
                    <a:pt x="13" y="2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5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1" y="9"/>
                    <a:pt x="43" y="8"/>
                    <a:pt x="45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6" y="8"/>
                    <a:pt x="58" y="9"/>
                    <a:pt x="59" y="12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4" y="66"/>
                    <a:pt x="74" y="66"/>
                    <a:pt x="74" y="65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6" y="1"/>
                    <a:pt x="87" y="0"/>
                    <a:pt x="8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7" y="0"/>
                    <a:pt x="98" y="1"/>
                    <a:pt x="98" y="2"/>
                  </a:cubicBezTo>
                  <a:cubicBezTo>
                    <a:pt x="98" y="3"/>
                    <a:pt x="98" y="3"/>
                    <a:pt x="9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1"/>
            <p:cNvSpPr>
              <a:spLocks noEditPoints="1"/>
            </p:cNvSpPr>
            <p:nvPr/>
          </p:nvSpPr>
          <p:spPr bwMode="auto">
            <a:xfrm>
              <a:off x="608013" y="3275013"/>
              <a:ext cx="104775" cy="147637"/>
            </a:xfrm>
            <a:custGeom>
              <a:avLst/>
              <a:gdLst>
                <a:gd name="T0" fmla="*/ 53 w 56"/>
                <a:gd name="T1" fmla="*/ 77 h 78"/>
                <a:gd name="T2" fmla="*/ 47 w 56"/>
                <a:gd name="T3" fmla="*/ 77 h 78"/>
                <a:gd name="T4" fmla="*/ 44 w 56"/>
                <a:gd name="T5" fmla="*/ 74 h 78"/>
                <a:gd name="T6" fmla="*/ 44 w 56"/>
                <a:gd name="T7" fmla="*/ 71 h 78"/>
                <a:gd name="T8" fmla="*/ 23 w 56"/>
                <a:gd name="T9" fmla="*/ 78 h 78"/>
                <a:gd name="T10" fmla="*/ 0 w 56"/>
                <a:gd name="T11" fmla="*/ 55 h 78"/>
                <a:gd name="T12" fmla="*/ 0 w 56"/>
                <a:gd name="T13" fmla="*/ 54 h 78"/>
                <a:gd name="T14" fmla="*/ 34 w 56"/>
                <a:gd name="T15" fmla="*/ 31 h 78"/>
                <a:gd name="T16" fmla="*/ 44 w 56"/>
                <a:gd name="T17" fmla="*/ 31 h 78"/>
                <a:gd name="T18" fmla="*/ 44 w 56"/>
                <a:gd name="T19" fmla="*/ 26 h 78"/>
                <a:gd name="T20" fmla="*/ 29 w 56"/>
                <a:gd name="T21" fmla="*/ 10 h 78"/>
                <a:gd name="T22" fmla="*/ 8 w 56"/>
                <a:gd name="T23" fmla="*/ 11 h 78"/>
                <a:gd name="T24" fmla="*/ 7 w 56"/>
                <a:gd name="T25" fmla="*/ 11 h 78"/>
                <a:gd name="T26" fmla="*/ 5 w 56"/>
                <a:gd name="T27" fmla="*/ 9 h 78"/>
                <a:gd name="T28" fmla="*/ 5 w 56"/>
                <a:gd name="T29" fmla="*/ 4 h 78"/>
                <a:gd name="T30" fmla="*/ 8 w 56"/>
                <a:gd name="T31" fmla="*/ 1 h 78"/>
                <a:gd name="T32" fmla="*/ 29 w 56"/>
                <a:gd name="T33" fmla="*/ 0 h 78"/>
                <a:gd name="T34" fmla="*/ 56 w 56"/>
                <a:gd name="T35" fmla="*/ 26 h 78"/>
                <a:gd name="T36" fmla="*/ 56 w 56"/>
                <a:gd name="T37" fmla="*/ 74 h 78"/>
                <a:gd name="T38" fmla="*/ 53 w 56"/>
                <a:gd name="T39" fmla="*/ 77 h 78"/>
                <a:gd name="T40" fmla="*/ 44 w 56"/>
                <a:gd name="T41" fmla="*/ 40 h 78"/>
                <a:gd name="T42" fmla="*/ 34 w 56"/>
                <a:gd name="T43" fmla="*/ 40 h 78"/>
                <a:gd name="T44" fmla="*/ 12 w 56"/>
                <a:gd name="T45" fmla="*/ 53 h 78"/>
                <a:gd name="T46" fmla="*/ 12 w 56"/>
                <a:gd name="T47" fmla="*/ 55 h 78"/>
                <a:gd name="T48" fmla="*/ 25 w 56"/>
                <a:gd name="T49" fmla="*/ 68 h 78"/>
                <a:gd name="T50" fmla="*/ 44 w 56"/>
                <a:gd name="T51" fmla="*/ 62 h 78"/>
                <a:gd name="T52" fmla="*/ 44 w 56"/>
                <a:gd name="T53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" h="78">
                  <a:moveTo>
                    <a:pt x="53" y="77"/>
                  </a:moveTo>
                  <a:cubicBezTo>
                    <a:pt x="47" y="77"/>
                    <a:pt x="47" y="77"/>
                    <a:pt x="47" y="77"/>
                  </a:cubicBezTo>
                  <a:cubicBezTo>
                    <a:pt x="45" y="77"/>
                    <a:pt x="44" y="75"/>
                    <a:pt x="44" y="74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37" y="75"/>
                    <a:pt x="30" y="78"/>
                    <a:pt x="23" y="78"/>
                  </a:cubicBezTo>
                  <a:cubicBezTo>
                    <a:pt x="11" y="78"/>
                    <a:pt x="0" y="72"/>
                    <a:pt x="0" y="55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39"/>
                    <a:pt x="9" y="31"/>
                    <a:pt x="3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4"/>
                    <a:pt x="40" y="10"/>
                    <a:pt x="29" y="10"/>
                  </a:cubicBezTo>
                  <a:cubicBezTo>
                    <a:pt x="20" y="10"/>
                    <a:pt x="13" y="11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6" y="11"/>
                    <a:pt x="5" y="11"/>
                    <a:pt x="5" y="9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3"/>
                    <a:pt x="6" y="2"/>
                    <a:pt x="8" y="1"/>
                  </a:cubicBezTo>
                  <a:cubicBezTo>
                    <a:pt x="13" y="0"/>
                    <a:pt x="20" y="0"/>
                    <a:pt x="29" y="0"/>
                  </a:cubicBezTo>
                  <a:cubicBezTo>
                    <a:pt x="48" y="0"/>
                    <a:pt x="56" y="9"/>
                    <a:pt x="56" y="26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75"/>
                    <a:pt x="55" y="77"/>
                    <a:pt x="53" y="77"/>
                  </a:cubicBezTo>
                  <a:close/>
                  <a:moveTo>
                    <a:pt x="44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17" y="40"/>
                    <a:pt x="12" y="44"/>
                    <a:pt x="12" y="53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65"/>
                    <a:pt x="17" y="68"/>
                    <a:pt x="25" y="68"/>
                  </a:cubicBezTo>
                  <a:cubicBezTo>
                    <a:pt x="31" y="68"/>
                    <a:pt x="37" y="66"/>
                    <a:pt x="44" y="62"/>
                  </a:cubicBezTo>
                  <a:lnTo>
                    <a:pt x="4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2"/>
            <p:cNvSpPr>
              <a:spLocks/>
            </p:cNvSpPr>
            <p:nvPr/>
          </p:nvSpPr>
          <p:spPr bwMode="auto">
            <a:xfrm>
              <a:off x="749300" y="3275013"/>
              <a:ext cx="63500" cy="144462"/>
            </a:xfrm>
            <a:custGeom>
              <a:avLst/>
              <a:gdLst>
                <a:gd name="T0" fmla="*/ 31 w 34"/>
                <a:gd name="T1" fmla="*/ 10 h 77"/>
                <a:gd name="T2" fmla="*/ 12 w 34"/>
                <a:gd name="T3" fmla="*/ 16 h 77"/>
                <a:gd name="T4" fmla="*/ 12 w 34"/>
                <a:gd name="T5" fmla="*/ 74 h 77"/>
                <a:gd name="T6" fmla="*/ 9 w 34"/>
                <a:gd name="T7" fmla="*/ 77 h 77"/>
                <a:gd name="T8" fmla="*/ 2 w 34"/>
                <a:gd name="T9" fmla="*/ 77 h 77"/>
                <a:gd name="T10" fmla="*/ 0 w 34"/>
                <a:gd name="T11" fmla="*/ 74 h 77"/>
                <a:gd name="T12" fmla="*/ 0 w 34"/>
                <a:gd name="T13" fmla="*/ 3 h 77"/>
                <a:gd name="T14" fmla="*/ 2 w 34"/>
                <a:gd name="T15" fmla="*/ 1 h 77"/>
                <a:gd name="T16" fmla="*/ 9 w 34"/>
                <a:gd name="T17" fmla="*/ 1 h 77"/>
                <a:gd name="T18" fmla="*/ 11 w 34"/>
                <a:gd name="T19" fmla="*/ 3 h 77"/>
                <a:gd name="T20" fmla="*/ 11 w 34"/>
                <a:gd name="T21" fmla="*/ 6 h 77"/>
                <a:gd name="T22" fmla="*/ 31 w 34"/>
                <a:gd name="T23" fmla="*/ 0 h 77"/>
                <a:gd name="T24" fmla="*/ 34 w 34"/>
                <a:gd name="T25" fmla="*/ 2 h 77"/>
                <a:gd name="T26" fmla="*/ 34 w 34"/>
                <a:gd name="T27" fmla="*/ 8 h 77"/>
                <a:gd name="T28" fmla="*/ 31 w 34"/>
                <a:gd name="T29" fmla="*/ 1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77">
                  <a:moveTo>
                    <a:pt x="31" y="10"/>
                  </a:moveTo>
                  <a:cubicBezTo>
                    <a:pt x="25" y="10"/>
                    <a:pt x="19" y="12"/>
                    <a:pt x="12" y="16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5"/>
                    <a:pt x="11" y="77"/>
                    <a:pt x="9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0" y="75"/>
                    <a:pt x="0" y="7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1" y="2"/>
                    <a:pt x="11" y="3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8" y="1"/>
                    <a:pt x="25" y="0"/>
                    <a:pt x="31" y="0"/>
                  </a:cubicBezTo>
                  <a:cubicBezTo>
                    <a:pt x="33" y="0"/>
                    <a:pt x="34" y="0"/>
                    <a:pt x="34" y="2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9"/>
                    <a:pt x="33" y="10"/>
                    <a:pt x="3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23"/>
            <p:cNvSpPr>
              <a:spLocks noEditPoints="1"/>
            </p:cNvSpPr>
            <p:nvPr/>
          </p:nvSpPr>
          <p:spPr bwMode="auto">
            <a:xfrm>
              <a:off x="825500" y="3275013"/>
              <a:ext cx="114300" cy="147637"/>
            </a:xfrm>
            <a:custGeom>
              <a:avLst/>
              <a:gdLst>
                <a:gd name="T0" fmla="*/ 59 w 61"/>
                <a:gd name="T1" fmla="*/ 42 h 78"/>
                <a:gd name="T2" fmla="*/ 12 w 61"/>
                <a:gd name="T3" fmla="*/ 42 h 78"/>
                <a:gd name="T4" fmla="*/ 12 w 61"/>
                <a:gd name="T5" fmla="*/ 44 h 78"/>
                <a:gd name="T6" fmla="*/ 32 w 61"/>
                <a:gd name="T7" fmla="*/ 67 h 78"/>
                <a:gd name="T8" fmla="*/ 56 w 61"/>
                <a:gd name="T9" fmla="*/ 65 h 78"/>
                <a:gd name="T10" fmla="*/ 57 w 61"/>
                <a:gd name="T11" fmla="*/ 65 h 78"/>
                <a:gd name="T12" fmla="*/ 59 w 61"/>
                <a:gd name="T13" fmla="*/ 67 h 78"/>
                <a:gd name="T14" fmla="*/ 59 w 61"/>
                <a:gd name="T15" fmla="*/ 72 h 78"/>
                <a:gd name="T16" fmla="*/ 56 w 61"/>
                <a:gd name="T17" fmla="*/ 75 h 78"/>
                <a:gd name="T18" fmla="*/ 32 w 61"/>
                <a:gd name="T19" fmla="*/ 78 h 78"/>
                <a:gd name="T20" fmla="*/ 0 w 61"/>
                <a:gd name="T21" fmla="*/ 44 h 78"/>
                <a:gd name="T22" fmla="*/ 0 w 61"/>
                <a:gd name="T23" fmla="*/ 32 h 78"/>
                <a:gd name="T24" fmla="*/ 31 w 61"/>
                <a:gd name="T25" fmla="*/ 0 h 78"/>
                <a:gd name="T26" fmla="*/ 61 w 61"/>
                <a:gd name="T27" fmla="*/ 32 h 78"/>
                <a:gd name="T28" fmla="*/ 61 w 61"/>
                <a:gd name="T29" fmla="*/ 39 h 78"/>
                <a:gd name="T30" fmla="*/ 59 w 61"/>
                <a:gd name="T31" fmla="*/ 42 h 78"/>
                <a:gd name="T32" fmla="*/ 49 w 61"/>
                <a:gd name="T33" fmla="*/ 32 h 78"/>
                <a:gd name="T34" fmla="*/ 31 w 61"/>
                <a:gd name="T35" fmla="*/ 10 h 78"/>
                <a:gd name="T36" fmla="*/ 12 w 61"/>
                <a:gd name="T37" fmla="*/ 32 h 78"/>
                <a:gd name="T38" fmla="*/ 12 w 61"/>
                <a:gd name="T39" fmla="*/ 33 h 78"/>
                <a:gd name="T40" fmla="*/ 49 w 61"/>
                <a:gd name="T41" fmla="*/ 33 h 78"/>
                <a:gd name="T42" fmla="*/ 49 w 61"/>
                <a:gd name="T43" fmla="*/ 3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1" h="78">
                  <a:moveTo>
                    <a:pt x="59" y="42"/>
                  </a:moveTo>
                  <a:cubicBezTo>
                    <a:pt x="12" y="42"/>
                    <a:pt x="12" y="42"/>
                    <a:pt x="12" y="42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61"/>
                    <a:pt x="19" y="67"/>
                    <a:pt x="32" y="67"/>
                  </a:cubicBezTo>
                  <a:cubicBezTo>
                    <a:pt x="40" y="67"/>
                    <a:pt x="50" y="66"/>
                    <a:pt x="56" y="65"/>
                  </a:cubicBezTo>
                  <a:cubicBezTo>
                    <a:pt x="56" y="65"/>
                    <a:pt x="57" y="65"/>
                    <a:pt x="57" y="65"/>
                  </a:cubicBezTo>
                  <a:cubicBezTo>
                    <a:pt x="58" y="65"/>
                    <a:pt x="59" y="66"/>
                    <a:pt x="59" y="67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4"/>
                    <a:pt x="58" y="75"/>
                    <a:pt x="56" y="75"/>
                  </a:cubicBezTo>
                  <a:cubicBezTo>
                    <a:pt x="48" y="77"/>
                    <a:pt x="41" y="78"/>
                    <a:pt x="32" y="78"/>
                  </a:cubicBezTo>
                  <a:cubicBezTo>
                    <a:pt x="16" y="78"/>
                    <a:pt x="0" y="70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2"/>
                    <a:pt x="11" y="0"/>
                    <a:pt x="31" y="0"/>
                  </a:cubicBezTo>
                  <a:cubicBezTo>
                    <a:pt x="51" y="0"/>
                    <a:pt x="61" y="12"/>
                    <a:pt x="61" y="32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41"/>
                    <a:pt x="60" y="42"/>
                    <a:pt x="59" y="42"/>
                  </a:cubicBezTo>
                  <a:close/>
                  <a:moveTo>
                    <a:pt x="49" y="32"/>
                  </a:moveTo>
                  <a:cubicBezTo>
                    <a:pt x="49" y="16"/>
                    <a:pt x="43" y="10"/>
                    <a:pt x="31" y="10"/>
                  </a:cubicBezTo>
                  <a:cubicBezTo>
                    <a:pt x="19" y="10"/>
                    <a:pt x="12" y="17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49" y="33"/>
                    <a:pt x="49" y="33"/>
                    <a:pt x="49" y="33"/>
                  </a:cubicBezTo>
                  <a:lnTo>
                    <a:pt x="4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4"/>
            <p:cNvSpPr>
              <a:spLocks noEditPoints="1"/>
            </p:cNvSpPr>
            <p:nvPr/>
          </p:nvSpPr>
          <p:spPr bwMode="auto">
            <a:xfrm>
              <a:off x="-1906587" y="2647950"/>
              <a:ext cx="441325" cy="441325"/>
            </a:xfrm>
            <a:custGeom>
              <a:avLst/>
              <a:gdLst>
                <a:gd name="T0" fmla="*/ 78 w 234"/>
                <a:gd name="T1" fmla="*/ 178 h 234"/>
                <a:gd name="T2" fmla="*/ 78 w 234"/>
                <a:gd name="T3" fmla="*/ 232 h 234"/>
                <a:gd name="T4" fmla="*/ 60 w 234"/>
                <a:gd name="T5" fmla="*/ 232 h 234"/>
                <a:gd name="T6" fmla="*/ 60 w 234"/>
                <a:gd name="T7" fmla="*/ 181 h 234"/>
                <a:gd name="T8" fmla="*/ 4 w 234"/>
                <a:gd name="T9" fmla="*/ 190 h 234"/>
                <a:gd name="T10" fmla="*/ 0 w 234"/>
                <a:gd name="T11" fmla="*/ 170 h 234"/>
                <a:gd name="T12" fmla="*/ 60 w 234"/>
                <a:gd name="T13" fmla="*/ 162 h 234"/>
                <a:gd name="T14" fmla="*/ 60 w 234"/>
                <a:gd name="T15" fmla="*/ 126 h 234"/>
                <a:gd name="T16" fmla="*/ 33 w 234"/>
                <a:gd name="T17" fmla="*/ 126 h 234"/>
                <a:gd name="T18" fmla="*/ 14 w 234"/>
                <a:gd name="T19" fmla="*/ 129 h 234"/>
                <a:gd name="T20" fmla="*/ 8 w 234"/>
                <a:gd name="T21" fmla="*/ 112 h 234"/>
                <a:gd name="T22" fmla="*/ 22 w 234"/>
                <a:gd name="T23" fmla="*/ 92 h 234"/>
                <a:gd name="T24" fmla="*/ 38 w 234"/>
                <a:gd name="T25" fmla="*/ 49 h 234"/>
                <a:gd name="T26" fmla="*/ 3 w 234"/>
                <a:gd name="T27" fmla="*/ 49 h 234"/>
                <a:gd name="T28" fmla="*/ 3 w 234"/>
                <a:gd name="T29" fmla="*/ 31 h 234"/>
                <a:gd name="T30" fmla="*/ 44 w 234"/>
                <a:gd name="T31" fmla="*/ 31 h 234"/>
                <a:gd name="T32" fmla="*/ 51 w 234"/>
                <a:gd name="T33" fmla="*/ 1 h 234"/>
                <a:gd name="T34" fmla="*/ 70 w 234"/>
                <a:gd name="T35" fmla="*/ 5 h 234"/>
                <a:gd name="T36" fmla="*/ 63 w 234"/>
                <a:gd name="T37" fmla="*/ 31 h 234"/>
                <a:gd name="T38" fmla="*/ 111 w 234"/>
                <a:gd name="T39" fmla="*/ 31 h 234"/>
                <a:gd name="T40" fmla="*/ 111 w 234"/>
                <a:gd name="T41" fmla="*/ 49 h 234"/>
                <a:gd name="T42" fmla="*/ 57 w 234"/>
                <a:gd name="T43" fmla="*/ 49 h 234"/>
                <a:gd name="T44" fmla="*/ 33 w 234"/>
                <a:gd name="T45" fmla="*/ 108 h 234"/>
                <a:gd name="T46" fmla="*/ 60 w 234"/>
                <a:gd name="T47" fmla="*/ 108 h 234"/>
                <a:gd name="T48" fmla="*/ 60 w 234"/>
                <a:gd name="T49" fmla="*/ 71 h 234"/>
                <a:gd name="T50" fmla="*/ 78 w 234"/>
                <a:gd name="T51" fmla="*/ 71 h 234"/>
                <a:gd name="T52" fmla="*/ 78 w 234"/>
                <a:gd name="T53" fmla="*/ 108 h 234"/>
                <a:gd name="T54" fmla="*/ 110 w 234"/>
                <a:gd name="T55" fmla="*/ 108 h 234"/>
                <a:gd name="T56" fmla="*/ 110 w 234"/>
                <a:gd name="T57" fmla="*/ 126 h 234"/>
                <a:gd name="T58" fmla="*/ 78 w 234"/>
                <a:gd name="T59" fmla="*/ 126 h 234"/>
                <a:gd name="T60" fmla="*/ 78 w 234"/>
                <a:gd name="T61" fmla="*/ 160 h 234"/>
                <a:gd name="T62" fmla="*/ 111 w 234"/>
                <a:gd name="T63" fmla="*/ 155 h 234"/>
                <a:gd name="T64" fmla="*/ 112 w 234"/>
                <a:gd name="T65" fmla="*/ 172 h 234"/>
                <a:gd name="T66" fmla="*/ 78 w 234"/>
                <a:gd name="T67" fmla="*/ 178 h 234"/>
                <a:gd name="T68" fmla="*/ 176 w 234"/>
                <a:gd name="T69" fmla="*/ 93 h 234"/>
                <a:gd name="T70" fmla="*/ 176 w 234"/>
                <a:gd name="T71" fmla="*/ 116 h 234"/>
                <a:gd name="T72" fmla="*/ 234 w 234"/>
                <a:gd name="T73" fmla="*/ 218 h 234"/>
                <a:gd name="T74" fmla="*/ 222 w 234"/>
                <a:gd name="T75" fmla="*/ 233 h 234"/>
                <a:gd name="T76" fmla="*/ 169 w 234"/>
                <a:gd name="T77" fmla="*/ 155 h 234"/>
                <a:gd name="T78" fmla="*/ 114 w 234"/>
                <a:gd name="T79" fmla="*/ 234 h 234"/>
                <a:gd name="T80" fmla="*/ 100 w 234"/>
                <a:gd name="T81" fmla="*/ 221 h 234"/>
                <a:gd name="T82" fmla="*/ 158 w 234"/>
                <a:gd name="T83" fmla="*/ 92 h 234"/>
                <a:gd name="T84" fmla="*/ 158 w 234"/>
                <a:gd name="T85" fmla="*/ 81 h 234"/>
                <a:gd name="T86" fmla="*/ 176 w 234"/>
                <a:gd name="T87" fmla="*/ 81 h 234"/>
                <a:gd name="T88" fmla="*/ 176 w 234"/>
                <a:gd name="T89" fmla="*/ 93 h 234"/>
                <a:gd name="T90" fmla="*/ 147 w 234"/>
                <a:gd name="T91" fmla="*/ 57 h 234"/>
                <a:gd name="T92" fmla="*/ 122 w 234"/>
                <a:gd name="T93" fmla="*/ 111 h 234"/>
                <a:gd name="T94" fmla="*/ 107 w 234"/>
                <a:gd name="T95" fmla="*/ 101 h 234"/>
                <a:gd name="T96" fmla="*/ 140 w 234"/>
                <a:gd name="T97" fmla="*/ 0 h 234"/>
                <a:gd name="T98" fmla="*/ 158 w 234"/>
                <a:gd name="T99" fmla="*/ 3 h 234"/>
                <a:gd name="T100" fmla="*/ 151 w 234"/>
                <a:gd name="T101" fmla="*/ 39 h 234"/>
                <a:gd name="T102" fmla="*/ 218 w 234"/>
                <a:gd name="T103" fmla="*/ 39 h 234"/>
                <a:gd name="T104" fmla="*/ 220 w 234"/>
                <a:gd name="T105" fmla="*/ 39 h 234"/>
                <a:gd name="T106" fmla="*/ 233 w 234"/>
                <a:gd name="T107" fmla="*/ 42 h 234"/>
                <a:gd name="T108" fmla="*/ 216 w 234"/>
                <a:gd name="T109" fmla="*/ 110 h 234"/>
                <a:gd name="T110" fmla="*/ 200 w 234"/>
                <a:gd name="T111" fmla="*/ 106 h 234"/>
                <a:gd name="T112" fmla="*/ 212 w 234"/>
                <a:gd name="T113" fmla="*/ 57 h 234"/>
                <a:gd name="T114" fmla="*/ 147 w 234"/>
                <a:gd name="T115" fmla="*/ 5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4" h="234">
                  <a:moveTo>
                    <a:pt x="78" y="178"/>
                  </a:moveTo>
                  <a:cubicBezTo>
                    <a:pt x="78" y="232"/>
                    <a:pt x="78" y="232"/>
                    <a:pt x="78" y="232"/>
                  </a:cubicBezTo>
                  <a:cubicBezTo>
                    <a:pt x="60" y="232"/>
                    <a:pt x="60" y="232"/>
                    <a:pt x="60" y="232"/>
                  </a:cubicBezTo>
                  <a:cubicBezTo>
                    <a:pt x="60" y="181"/>
                    <a:pt x="60" y="181"/>
                    <a:pt x="60" y="181"/>
                  </a:cubicBezTo>
                  <a:cubicBezTo>
                    <a:pt x="40" y="184"/>
                    <a:pt x="20" y="187"/>
                    <a:pt x="4" y="19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16" y="169"/>
                    <a:pt x="37" y="166"/>
                    <a:pt x="60" y="162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24" y="126"/>
                    <a:pt x="16" y="127"/>
                    <a:pt x="14" y="129"/>
                  </a:cubicBezTo>
                  <a:cubicBezTo>
                    <a:pt x="13" y="125"/>
                    <a:pt x="10" y="117"/>
                    <a:pt x="8" y="112"/>
                  </a:cubicBezTo>
                  <a:cubicBezTo>
                    <a:pt x="13" y="111"/>
                    <a:pt x="16" y="103"/>
                    <a:pt x="22" y="92"/>
                  </a:cubicBezTo>
                  <a:cubicBezTo>
                    <a:pt x="25" y="86"/>
                    <a:pt x="31" y="69"/>
                    <a:pt x="38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7" y="21"/>
                    <a:pt x="49" y="11"/>
                    <a:pt x="51" y="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3"/>
                    <a:pt x="65" y="22"/>
                    <a:pt x="63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9" y="70"/>
                    <a:pt x="41" y="91"/>
                    <a:pt x="33" y="108"/>
                  </a:cubicBezTo>
                  <a:cubicBezTo>
                    <a:pt x="60" y="108"/>
                    <a:pt x="60" y="108"/>
                    <a:pt x="60" y="108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110" y="108"/>
                    <a:pt x="110" y="108"/>
                    <a:pt x="110" y="108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111" y="155"/>
                    <a:pt x="111" y="155"/>
                    <a:pt x="111" y="155"/>
                  </a:cubicBezTo>
                  <a:cubicBezTo>
                    <a:pt x="112" y="172"/>
                    <a:pt x="112" y="172"/>
                    <a:pt x="112" y="172"/>
                  </a:cubicBezTo>
                  <a:lnTo>
                    <a:pt x="78" y="178"/>
                  </a:lnTo>
                  <a:close/>
                  <a:moveTo>
                    <a:pt x="176" y="93"/>
                  </a:moveTo>
                  <a:cubicBezTo>
                    <a:pt x="176" y="100"/>
                    <a:pt x="176" y="107"/>
                    <a:pt x="176" y="116"/>
                  </a:cubicBezTo>
                  <a:cubicBezTo>
                    <a:pt x="185" y="161"/>
                    <a:pt x="203" y="201"/>
                    <a:pt x="234" y="218"/>
                  </a:cubicBezTo>
                  <a:cubicBezTo>
                    <a:pt x="231" y="221"/>
                    <a:pt x="225" y="228"/>
                    <a:pt x="222" y="233"/>
                  </a:cubicBezTo>
                  <a:cubicBezTo>
                    <a:pt x="196" y="218"/>
                    <a:pt x="180" y="190"/>
                    <a:pt x="169" y="155"/>
                  </a:cubicBezTo>
                  <a:cubicBezTo>
                    <a:pt x="161" y="182"/>
                    <a:pt x="146" y="210"/>
                    <a:pt x="114" y="234"/>
                  </a:cubicBezTo>
                  <a:cubicBezTo>
                    <a:pt x="111" y="229"/>
                    <a:pt x="105" y="224"/>
                    <a:pt x="100" y="221"/>
                  </a:cubicBezTo>
                  <a:cubicBezTo>
                    <a:pt x="155" y="181"/>
                    <a:pt x="158" y="128"/>
                    <a:pt x="158" y="92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76" y="81"/>
                    <a:pt x="176" y="81"/>
                    <a:pt x="176" y="81"/>
                  </a:cubicBezTo>
                  <a:lnTo>
                    <a:pt x="176" y="93"/>
                  </a:lnTo>
                  <a:close/>
                  <a:moveTo>
                    <a:pt x="147" y="57"/>
                  </a:moveTo>
                  <a:cubicBezTo>
                    <a:pt x="140" y="78"/>
                    <a:pt x="132" y="97"/>
                    <a:pt x="122" y="111"/>
                  </a:cubicBezTo>
                  <a:cubicBezTo>
                    <a:pt x="119" y="108"/>
                    <a:pt x="111" y="103"/>
                    <a:pt x="107" y="101"/>
                  </a:cubicBezTo>
                  <a:cubicBezTo>
                    <a:pt x="124" y="77"/>
                    <a:pt x="134" y="40"/>
                    <a:pt x="140" y="0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6" y="16"/>
                    <a:pt x="154" y="28"/>
                    <a:pt x="151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20" y="39"/>
                    <a:pt x="220" y="39"/>
                    <a:pt x="220" y="39"/>
                  </a:cubicBezTo>
                  <a:cubicBezTo>
                    <a:pt x="233" y="42"/>
                    <a:pt x="233" y="42"/>
                    <a:pt x="233" y="42"/>
                  </a:cubicBezTo>
                  <a:cubicBezTo>
                    <a:pt x="228" y="66"/>
                    <a:pt x="221" y="93"/>
                    <a:pt x="216" y="110"/>
                  </a:cubicBezTo>
                  <a:cubicBezTo>
                    <a:pt x="200" y="106"/>
                    <a:pt x="200" y="106"/>
                    <a:pt x="200" y="106"/>
                  </a:cubicBezTo>
                  <a:cubicBezTo>
                    <a:pt x="204" y="93"/>
                    <a:pt x="208" y="74"/>
                    <a:pt x="212" y="57"/>
                  </a:cubicBezTo>
                  <a:lnTo>
                    <a:pt x="147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5"/>
            <p:cNvSpPr>
              <a:spLocks noEditPoints="1"/>
            </p:cNvSpPr>
            <p:nvPr/>
          </p:nvSpPr>
          <p:spPr bwMode="auto">
            <a:xfrm>
              <a:off x="-1428750" y="2649538"/>
              <a:ext cx="436563" cy="439737"/>
            </a:xfrm>
            <a:custGeom>
              <a:avLst/>
              <a:gdLst>
                <a:gd name="T0" fmla="*/ 77 w 232"/>
                <a:gd name="T1" fmla="*/ 6 h 233"/>
                <a:gd name="T2" fmla="*/ 52 w 232"/>
                <a:gd name="T3" fmla="*/ 61 h 233"/>
                <a:gd name="T4" fmla="*/ 52 w 232"/>
                <a:gd name="T5" fmla="*/ 232 h 233"/>
                <a:gd name="T6" fmla="*/ 34 w 232"/>
                <a:gd name="T7" fmla="*/ 232 h 233"/>
                <a:gd name="T8" fmla="*/ 34 w 232"/>
                <a:gd name="T9" fmla="*/ 90 h 233"/>
                <a:gd name="T10" fmla="*/ 10 w 232"/>
                <a:gd name="T11" fmla="*/ 120 h 233"/>
                <a:gd name="T12" fmla="*/ 0 w 232"/>
                <a:gd name="T13" fmla="*/ 102 h 233"/>
                <a:gd name="T14" fmla="*/ 59 w 232"/>
                <a:gd name="T15" fmla="*/ 0 h 233"/>
                <a:gd name="T16" fmla="*/ 77 w 232"/>
                <a:gd name="T17" fmla="*/ 6 h 233"/>
                <a:gd name="T18" fmla="*/ 232 w 232"/>
                <a:gd name="T19" fmla="*/ 144 h 233"/>
                <a:gd name="T20" fmla="*/ 163 w 232"/>
                <a:gd name="T21" fmla="*/ 144 h 233"/>
                <a:gd name="T22" fmla="*/ 163 w 232"/>
                <a:gd name="T23" fmla="*/ 233 h 233"/>
                <a:gd name="T24" fmla="*/ 144 w 232"/>
                <a:gd name="T25" fmla="*/ 233 h 233"/>
                <a:gd name="T26" fmla="*/ 144 w 232"/>
                <a:gd name="T27" fmla="*/ 144 h 233"/>
                <a:gd name="T28" fmla="*/ 72 w 232"/>
                <a:gd name="T29" fmla="*/ 144 h 233"/>
                <a:gd name="T30" fmla="*/ 72 w 232"/>
                <a:gd name="T31" fmla="*/ 126 h 233"/>
                <a:gd name="T32" fmla="*/ 144 w 232"/>
                <a:gd name="T33" fmla="*/ 126 h 233"/>
                <a:gd name="T34" fmla="*/ 144 w 232"/>
                <a:gd name="T35" fmla="*/ 70 h 233"/>
                <a:gd name="T36" fmla="*/ 104 w 232"/>
                <a:gd name="T37" fmla="*/ 70 h 233"/>
                <a:gd name="T38" fmla="*/ 86 w 232"/>
                <a:gd name="T39" fmla="*/ 109 h 233"/>
                <a:gd name="T40" fmla="*/ 69 w 232"/>
                <a:gd name="T41" fmla="*/ 99 h 233"/>
                <a:gd name="T42" fmla="*/ 101 w 232"/>
                <a:gd name="T43" fmla="*/ 12 h 233"/>
                <a:gd name="T44" fmla="*/ 119 w 232"/>
                <a:gd name="T45" fmla="*/ 16 h 233"/>
                <a:gd name="T46" fmla="*/ 110 w 232"/>
                <a:gd name="T47" fmla="*/ 51 h 233"/>
                <a:gd name="T48" fmla="*/ 144 w 232"/>
                <a:gd name="T49" fmla="*/ 51 h 233"/>
                <a:gd name="T50" fmla="*/ 144 w 232"/>
                <a:gd name="T51" fmla="*/ 3 h 233"/>
                <a:gd name="T52" fmla="*/ 163 w 232"/>
                <a:gd name="T53" fmla="*/ 3 h 233"/>
                <a:gd name="T54" fmla="*/ 163 w 232"/>
                <a:gd name="T55" fmla="*/ 51 h 233"/>
                <a:gd name="T56" fmla="*/ 221 w 232"/>
                <a:gd name="T57" fmla="*/ 51 h 233"/>
                <a:gd name="T58" fmla="*/ 221 w 232"/>
                <a:gd name="T59" fmla="*/ 70 h 233"/>
                <a:gd name="T60" fmla="*/ 163 w 232"/>
                <a:gd name="T61" fmla="*/ 70 h 233"/>
                <a:gd name="T62" fmla="*/ 163 w 232"/>
                <a:gd name="T63" fmla="*/ 126 h 233"/>
                <a:gd name="T64" fmla="*/ 232 w 232"/>
                <a:gd name="T65" fmla="*/ 126 h 233"/>
                <a:gd name="T66" fmla="*/ 232 w 232"/>
                <a:gd name="T67" fmla="*/ 14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2" h="233">
                  <a:moveTo>
                    <a:pt x="77" y="6"/>
                  </a:moveTo>
                  <a:cubicBezTo>
                    <a:pt x="70" y="24"/>
                    <a:pt x="62" y="43"/>
                    <a:pt x="52" y="61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34" y="232"/>
                    <a:pt x="34" y="232"/>
                    <a:pt x="34" y="232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26" y="101"/>
                    <a:pt x="18" y="111"/>
                    <a:pt x="10" y="120"/>
                  </a:cubicBezTo>
                  <a:cubicBezTo>
                    <a:pt x="8" y="116"/>
                    <a:pt x="3" y="106"/>
                    <a:pt x="0" y="102"/>
                  </a:cubicBezTo>
                  <a:cubicBezTo>
                    <a:pt x="23" y="77"/>
                    <a:pt x="46" y="39"/>
                    <a:pt x="59" y="0"/>
                  </a:cubicBezTo>
                  <a:lnTo>
                    <a:pt x="77" y="6"/>
                  </a:lnTo>
                  <a:close/>
                  <a:moveTo>
                    <a:pt x="232" y="144"/>
                  </a:moveTo>
                  <a:cubicBezTo>
                    <a:pt x="163" y="144"/>
                    <a:pt x="163" y="144"/>
                    <a:pt x="163" y="144"/>
                  </a:cubicBezTo>
                  <a:cubicBezTo>
                    <a:pt x="163" y="233"/>
                    <a:pt x="163" y="233"/>
                    <a:pt x="163" y="233"/>
                  </a:cubicBezTo>
                  <a:cubicBezTo>
                    <a:pt x="144" y="233"/>
                    <a:pt x="144" y="233"/>
                    <a:pt x="144" y="233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72" y="144"/>
                    <a:pt x="72" y="144"/>
                    <a:pt x="72" y="144"/>
                  </a:cubicBezTo>
                  <a:cubicBezTo>
                    <a:pt x="72" y="126"/>
                    <a:pt x="72" y="126"/>
                    <a:pt x="72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70"/>
                    <a:pt x="144" y="70"/>
                    <a:pt x="144" y="70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99" y="85"/>
                    <a:pt x="93" y="98"/>
                    <a:pt x="86" y="109"/>
                  </a:cubicBezTo>
                  <a:cubicBezTo>
                    <a:pt x="82" y="106"/>
                    <a:pt x="74" y="101"/>
                    <a:pt x="69" y="99"/>
                  </a:cubicBezTo>
                  <a:cubicBezTo>
                    <a:pt x="85" y="78"/>
                    <a:pt x="95" y="45"/>
                    <a:pt x="101" y="12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6" y="28"/>
                    <a:pt x="114" y="40"/>
                    <a:pt x="110" y="51"/>
                  </a:cubicBezTo>
                  <a:cubicBezTo>
                    <a:pt x="144" y="51"/>
                    <a:pt x="144" y="51"/>
                    <a:pt x="144" y="51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232" y="126"/>
                    <a:pt x="232" y="126"/>
                    <a:pt x="232" y="126"/>
                  </a:cubicBezTo>
                  <a:lnTo>
                    <a:pt x="232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6"/>
            <p:cNvSpPr>
              <a:spLocks noEditPoints="1"/>
            </p:cNvSpPr>
            <p:nvPr/>
          </p:nvSpPr>
          <p:spPr bwMode="auto">
            <a:xfrm>
              <a:off x="-942975" y="2649538"/>
              <a:ext cx="417513" cy="439737"/>
            </a:xfrm>
            <a:custGeom>
              <a:avLst/>
              <a:gdLst>
                <a:gd name="T0" fmla="*/ 110 w 222"/>
                <a:gd name="T1" fmla="*/ 53 h 233"/>
                <a:gd name="T2" fmla="*/ 81 w 222"/>
                <a:gd name="T3" fmla="*/ 168 h 233"/>
                <a:gd name="T4" fmla="*/ 109 w 222"/>
                <a:gd name="T5" fmla="*/ 195 h 233"/>
                <a:gd name="T6" fmla="*/ 97 w 222"/>
                <a:gd name="T7" fmla="*/ 211 h 233"/>
                <a:gd name="T8" fmla="*/ 71 w 222"/>
                <a:gd name="T9" fmla="*/ 185 h 233"/>
                <a:gd name="T10" fmla="*/ 12 w 222"/>
                <a:gd name="T11" fmla="*/ 233 h 233"/>
                <a:gd name="T12" fmla="*/ 0 w 222"/>
                <a:gd name="T13" fmla="*/ 217 h 233"/>
                <a:gd name="T14" fmla="*/ 57 w 222"/>
                <a:gd name="T15" fmla="*/ 172 h 233"/>
                <a:gd name="T16" fmla="*/ 13 w 222"/>
                <a:gd name="T17" fmla="*/ 138 h 233"/>
                <a:gd name="T18" fmla="*/ 31 w 222"/>
                <a:gd name="T19" fmla="*/ 69 h 233"/>
                <a:gd name="T20" fmla="*/ 0 w 222"/>
                <a:gd name="T21" fmla="*/ 69 h 233"/>
                <a:gd name="T22" fmla="*/ 0 w 222"/>
                <a:gd name="T23" fmla="*/ 52 h 233"/>
                <a:gd name="T24" fmla="*/ 35 w 222"/>
                <a:gd name="T25" fmla="*/ 52 h 233"/>
                <a:gd name="T26" fmla="*/ 43 w 222"/>
                <a:gd name="T27" fmla="*/ 0 h 233"/>
                <a:gd name="T28" fmla="*/ 62 w 222"/>
                <a:gd name="T29" fmla="*/ 1 h 233"/>
                <a:gd name="T30" fmla="*/ 53 w 222"/>
                <a:gd name="T31" fmla="*/ 52 h 233"/>
                <a:gd name="T32" fmla="*/ 94 w 222"/>
                <a:gd name="T33" fmla="*/ 52 h 233"/>
                <a:gd name="T34" fmla="*/ 98 w 222"/>
                <a:gd name="T35" fmla="*/ 51 h 233"/>
                <a:gd name="T36" fmla="*/ 110 w 222"/>
                <a:gd name="T37" fmla="*/ 53 h 233"/>
                <a:gd name="T38" fmla="*/ 50 w 222"/>
                <a:gd name="T39" fmla="*/ 69 h 233"/>
                <a:gd name="T40" fmla="*/ 34 w 222"/>
                <a:gd name="T41" fmla="*/ 131 h 233"/>
                <a:gd name="T42" fmla="*/ 67 w 222"/>
                <a:gd name="T43" fmla="*/ 156 h 233"/>
                <a:gd name="T44" fmla="*/ 90 w 222"/>
                <a:gd name="T45" fmla="*/ 69 h 233"/>
                <a:gd name="T46" fmla="*/ 50 w 222"/>
                <a:gd name="T47" fmla="*/ 69 h 233"/>
                <a:gd name="T48" fmla="*/ 222 w 222"/>
                <a:gd name="T49" fmla="*/ 27 h 233"/>
                <a:gd name="T50" fmla="*/ 222 w 222"/>
                <a:gd name="T51" fmla="*/ 222 h 233"/>
                <a:gd name="T52" fmla="*/ 204 w 222"/>
                <a:gd name="T53" fmla="*/ 222 h 233"/>
                <a:gd name="T54" fmla="*/ 204 w 222"/>
                <a:gd name="T55" fmla="*/ 207 h 233"/>
                <a:gd name="T56" fmla="*/ 141 w 222"/>
                <a:gd name="T57" fmla="*/ 207 h 233"/>
                <a:gd name="T58" fmla="*/ 141 w 222"/>
                <a:gd name="T59" fmla="*/ 226 h 233"/>
                <a:gd name="T60" fmla="*/ 123 w 222"/>
                <a:gd name="T61" fmla="*/ 226 h 233"/>
                <a:gd name="T62" fmla="*/ 123 w 222"/>
                <a:gd name="T63" fmla="*/ 27 h 233"/>
                <a:gd name="T64" fmla="*/ 222 w 222"/>
                <a:gd name="T65" fmla="*/ 27 h 233"/>
                <a:gd name="T66" fmla="*/ 204 w 222"/>
                <a:gd name="T67" fmla="*/ 189 h 233"/>
                <a:gd name="T68" fmla="*/ 204 w 222"/>
                <a:gd name="T69" fmla="*/ 45 h 233"/>
                <a:gd name="T70" fmla="*/ 141 w 222"/>
                <a:gd name="T71" fmla="*/ 45 h 233"/>
                <a:gd name="T72" fmla="*/ 141 w 222"/>
                <a:gd name="T73" fmla="*/ 189 h 233"/>
                <a:gd name="T74" fmla="*/ 204 w 222"/>
                <a:gd name="T75" fmla="*/ 18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2" h="233">
                  <a:moveTo>
                    <a:pt x="110" y="53"/>
                  </a:moveTo>
                  <a:cubicBezTo>
                    <a:pt x="106" y="102"/>
                    <a:pt x="97" y="140"/>
                    <a:pt x="81" y="168"/>
                  </a:cubicBezTo>
                  <a:cubicBezTo>
                    <a:pt x="93" y="178"/>
                    <a:pt x="103" y="187"/>
                    <a:pt x="109" y="195"/>
                  </a:cubicBezTo>
                  <a:cubicBezTo>
                    <a:pt x="97" y="211"/>
                    <a:pt x="97" y="211"/>
                    <a:pt x="97" y="211"/>
                  </a:cubicBezTo>
                  <a:cubicBezTo>
                    <a:pt x="90" y="203"/>
                    <a:pt x="81" y="194"/>
                    <a:pt x="71" y="185"/>
                  </a:cubicBezTo>
                  <a:cubicBezTo>
                    <a:pt x="56" y="207"/>
                    <a:pt x="36" y="222"/>
                    <a:pt x="12" y="233"/>
                  </a:cubicBezTo>
                  <a:cubicBezTo>
                    <a:pt x="10" y="228"/>
                    <a:pt x="4" y="221"/>
                    <a:pt x="0" y="217"/>
                  </a:cubicBezTo>
                  <a:cubicBezTo>
                    <a:pt x="23" y="208"/>
                    <a:pt x="42" y="194"/>
                    <a:pt x="57" y="172"/>
                  </a:cubicBezTo>
                  <a:cubicBezTo>
                    <a:pt x="42" y="160"/>
                    <a:pt x="27" y="148"/>
                    <a:pt x="13" y="138"/>
                  </a:cubicBezTo>
                  <a:cubicBezTo>
                    <a:pt x="19" y="120"/>
                    <a:pt x="26" y="95"/>
                    <a:pt x="31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9" y="34"/>
                    <a:pt x="41" y="16"/>
                    <a:pt x="43" y="0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0" y="17"/>
                    <a:pt x="57" y="34"/>
                    <a:pt x="53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8" y="51"/>
                    <a:pt x="98" y="51"/>
                    <a:pt x="98" y="51"/>
                  </a:cubicBezTo>
                  <a:lnTo>
                    <a:pt x="110" y="53"/>
                  </a:lnTo>
                  <a:close/>
                  <a:moveTo>
                    <a:pt x="50" y="69"/>
                  </a:moveTo>
                  <a:cubicBezTo>
                    <a:pt x="45" y="92"/>
                    <a:pt x="39" y="113"/>
                    <a:pt x="34" y="131"/>
                  </a:cubicBezTo>
                  <a:cubicBezTo>
                    <a:pt x="44" y="139"/>
                    <a:pt x="56" y="147"/>
                    <a:pt x="67" y="156"/>
                  </a:cubicBezTo>
                  <a:cubicBezTo>
                    <a:pt x="78" y="133"/>
                    <a:pt x="86" y="104"/>
                    <a:pt x="90" y="69"/>
                  </a:cubicBezTo>
                  <a:lnTo>
                    <a:pt x="50" y="69"/>
                  </a:lnTo>
                  <a:close/>
                  <a:moveTo>
                    <a:pt x="222" y="27"/>
                  </a:moveTo>
                  <a:cubicBezTo>
                    <a:pt x="222" y="222"/>
                    <a:pt x="222" y="222"/>
                    <a:pt x="222" y="222"/>
                  </a:cubicBezTo>
                  <a:cubicBezTo>
                    <a:pt x="204" y="222"/>
                    <a:pt x="204" y="222"/>
                    <a:pt x="204" y="222"/>
                  </a:cubicBezTo>
                  <a:cubicBezTo>
                    <a:pt x="204" y="207"/>
                    <a:pt x="204" y="207"/>
                    <a:pt x="204" y="207"/>
                  </a:cubicBezTo>
                  <a:cubicBezTo>
                    <a:pt x="141" y="207"/>
                    <a:pt x="141" y="207"/>
                    <a:pt x="141" y="207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23" y="226"/>
                    <a:pt x="123" y="226"/>
                    <a:pt x="123" y="226"/>
                  </a:cubicBezTo>
                  <a:cubicBezTo>
                    <a:pt x="123" y="27"/>
                    <a:pt x="123" y="27"/>
                    <a:pt x="123" y="27"/>
                  </a:cubicBezTo>
                  <a:lnTo>
                    <a:pt x="222" y="27"/>
                  </a:lnTo>
                  <a:close/>
                  <a:moveTo>
                    <a:pt x="204" y="189"/>
                  </a:moveTo>
                  <a:cubicBezTo>
                    <a:pt x="204" y="45"/>
                    <a:pt x="204" y="45"/>
                    <a:pt x="204" y="45"/>
                  </a:cubicBezTo>
                  <a:cubicBezTo>
                    <a:pt x="141" y="45"/>
                    <a:pt x="141" y="45"/>
                    <a:pt x="141" y="45"/>
                  </a:cubicBezTo>
                  <a:cubicBezTo>
                    <a:pt x="141" y="189"/>
                    <a:pt x="141" y="189"/>
                    <a:pt x="141" y="189"/>
                  </a:cubicBezTo>
                  <a:lnTo>
                    <a:pt x="204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27"/>
            <p:cNvSpPr>
              <a:spLocks noEditPoints="1"/>
            </p:cNvSpPr>
            <p:nvPr/>
          </p:nvSpPr>
          <p:spPr bwMode="auto">
            <a:xfrm>
              <a:off x="-463550" y="2647950"/>
              <a:ext cx="442913" cy="433387"/>
            </a:xfrm>
            <a:custGeom>
              <a:avLst/>
              <a:gdLst>
                <a:gd name="T0" fmla="*/ 123 w 235"/>
                <a:gd name="T1" fmla="*/ 189 h 230"/>
                <a:gd name="T2" fmla="*/ 125 w 235"/>
                <a:gd name="T3" fmla="*/ 207 h 230"/>
                <a:gd name="T4" fmla="*/ 3 w 235"/>
                <a:gd name="T5" fmla="*/ 230 h 230"/>
                <a:gd name="T6" fmla="*/ 0 w 235"/>
                <a:gd name="T7" fmla="*/ 210 h 230"/>
                <a:gd name="T8" fmla="*/ 20 w 235"/>
                <a:gd name="T9" fmla="*/ 207 h 230"/>
                <a:gd name="T10" fmla="*/ 20 w 235"/>
                <a:gd name="T11" fmla="*/ 52 h 230"/>
                <a:gd name="T12" fmla="*/ 39 w 235"/>
                <a:gd name="T13" fmla="*/ 52 h 230"/>
                <a:gd name="T14" fmla="*/ 39 w 235"/>
                <a:gd name="T15" fmla="*/ 203 h 230"/>
                <a:gd name="T16" fmla="*/ 68 w 235"/>
                <a:gd name="T17" fmla="*/ 199 h 230"/>
                <a:gd name="T18" fmla="*/ 68 w 235"/>
                <a:gd name="T19" fmla="*/ 0 h 230"/>
                <a:gd name="T20" fmla="*/ 87 w 235"/>
                <a:gd name="T21" fmla="*/ 0 h 230"/>
                <a:gd name="T22" fmla="*/ 87 w 235"/>
                <a:gd name="T23" fmla="*/ 79 h 230"/>
                <a:gd name="T24" fmla="*/ 123 w 235"/>
                <a:gd name="T25" fmla="*/ 79 h 230"/>
                <a:gd name="T26" fmla="*/ 123 w 235"/>
                <a:gd name="T27" fmla="*/ 97 h 230"/>
                <a:gd name="T28" fmla="*/ 87 w 235"/>
                <a:gd name="T29" fmla="*/ 97 h 230"/>
                <a:gd name="T30" fmla="*/ 87 w 235"/>
                <a:gd name="T31" fmla="*/ 195 h 230"/>
                <a:gd name="T32" fmla="*/ 123 w 235"/>
                <a:gd name="T33" fmla="*/ 189 h 230"/>
                <a:gd name="T34" fmla="*/ 203 w 235"/>
                <a:gd name="T35" fmla="*/ 207 h 230"/>
                <a:gd name="T36" fmla="*/ 216 w 235"/>
                <a:gd name="T37" fmla="*/ 162 h 230"/>
                <a:gd name="T38" fmla="*/ 235 w 235"/>
                <a:gd name="T39" fmla="*/ 170 h 230"/>
                <a:gd name="T40" fmla="*/ 204 w 235"/>
                <a:gd name="T41" fmla="*/ 225 h 230"/>
                <a:gd name="T42" fmla="*/ 166 w 235"/>
                <a:gd name="T43" fmla="*/ 225 h 230"/>
                <a:gd name="T44" fmla="*/ 136 w 235"/>
                <a:gd name="T45" fmla="*/ 190 h 230"/>
                <a:gd name="T46" fmla="*/ 136 w 235"/>
                <a:gd name="T47" fmla="*/ 0 h 230"/>
                <a:gd name="T48" fmla="*/ 156 w 235"/>
                <a:gd name="T49" fmla="*/ 0 h 230"/>
                <a:gd name="T50" fmla="*/ 156 w 235"/>
                <a:gd name="T51" fmla="*/ 93 h 230"/>
                <a:gd name="T52" fmla="*/ 210 w 235"/>
                <a:gd name="T53" fmla="*/ 56 h 230"/>
                <a:gd name="T54" fmla="*/ 226 w 235"/>
                <a:gd name="T55" fmla="*/ 71 h 230"/>
                <a:gd name="T56" fmla="*/ 156 w 235"/>
                <a:gd name="T57" fmla="*/ 112 h 230"/>
                <a:gd name="T58" fmla="*/ 156 w 235"/>
                <a:gd name="T59" fmla="*/ 191 h 230"/>
                <a:gd name="T60" fmla="*/ 168 w 235"/>
                <a:gd name="T61" fmla="*/ 207 h 230"/>
                <a:gd name="T62" fmla="*/ 203 w 235"/>
                <a:gd name="T63" fmla="*/ 20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5" h="230">
                  <a:moveTo>
                    <a:pt x="123" y="189"/>
                  </a:moveTo>
                  <a:cubicBezTo>
                    <a:pt x="125" y="207"/>
                    <a:pt x="125" y="207"/>
                    <a:pt x="125" y="207"/>
                  </a:cubicBezTo>
                  <a:cubicBezTo>
                    <a:pt x="81" y="216"/>
                    <a:pt x="35" y="224"/>
                    <a:pt x="3" y="230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6" y="209"/>
                    <a:pt x="13" y="208"/>
                    <a:pt x="20" y="207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203"/>
                    <a:pt x="39" y="203"/>
                    <a:pt x="39" y="203"/>
                  </a:cubicBezTo>
                  <a:cubicBezTo>
                    <a:pt x="68" y="199"/>
                    <a:pt x="68" y="199"/>
                    <a:pt x="68" y="199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79"/>
                    <a:pt x="87" y="79"/>
                    <a:pt x="87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3" y="97"/>
                    <a:pt x="123" y="97"/>
                    <a:pt x="123" y="97"/>
                  </a:cubicBezTo>
                  <a:cubicBezTo>
                    <a:pt x="87" y="97"/>
                    <a:pt x="87" y="97"/>
                    <a:pt x="87" y="97"/>
                  </a:cubicBezTo>
                  <a:cubicBezTo>
                    <a:pt x="87" y="195"/>
                    <a:pt x="87" y="195"/>
                    <a:pt x="87" y="195"/>
                  </a:cubicBezTo>
                  <a:lnTo>
                    <a:pt x="123" y="189"/>
                  </a:lnTo>
                  <a:close/>
                  <a:moveTo>
                    <a:pt x="203" y="207"/>
                  </a:moveTo>
                  <a:cubicBezTo>
                    <a:pt x="214" y="207"/>
                    <a:pt x="215" y="198"/>
                    <a:pt x="216" y="162"/>
                  </a:cubicBezTo>
                  <a:cubicBezTo>
                    <a:pt x="222" y="165"/>
                    <a:pt x="229" y="169"/>
                    <a:pt x="235" y="170"/>
                  </a:cubicBezTo>
                  <a:cubicBezTo>
                    <a:pt x="232" y="211"/>
                    <a:pt x="227" y="225"/>
                    <a:pt x="204" y="225"/>
                  </a:cubicBezTo>
                  <a:cubicBezTo>
                    <a:pt x="166" y="225"/>
                    <a:pt x="166" y="225"/>
                    <a:pt x="166" y="225"/>
                  </a:cubicBezTo>
                  <a:cubicBezTo>
                    <a:pt x="142" y="225"/>
                    <a:pt x="136" y="218"/>
                    <a:pt x="136" y="19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76" y="82"/>
                    <a:pt x="197" y="68"/>
                    <a:pt x="210" y="56"/>
                  </a:cubicBezTo>
                  <a:cubicBezTo>
                    <a:pt x="226" y="71"/>
                    <a:pt x="226" y="71"/>
                    <a:pt x="226" y="71"/>
                  </a:cubicBezTo>
                  <a:cubicBezTo>
                    <a:pt x="206" y="85"/>
                    <a:pt x="180" y="100"/>
                    <a:pt x="156" y="112"/>
                  </a:cubicBezTo>
                  <a:cubicBezTo>
                    <a:pt x="156" y="191"/>
                    <a:pt x="156" y="191"/>
                    <a:pt x="156" y="191"/>
                  </a:cubicBezTo>
                  <a:cubicBezTo>
                    <a:pt x="156" y="204"/>
                    <a:pt x="157" y="207"/>
                    <a:pt x="168" y="207"/>
                  </a:cubicBezTo>
                  <a:lnTo>
                    <a:pt x="203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28"/>
            <p:cNvSpPr>
              <a:spLocks noEditPoints="1"/>
            </p:cNvSpPr>
            <p:nvPr/>
          </p:nvSpPr>
          <p:spPr bwMode="auto">
            <a:xfrm>
              <a:off x="20638" y="2647950"/>
              <a:ext cx="427038" cy="441325"/>
            </a:xfrm>
            <a:custGeom>
              <a:avLst/>
              <a:gdLst>
                <a:gd name="T0" fmla="*/ 227 w 227"/>
                <a:gd name="T1" fmla="*/ 118 h 234"/>
                <a:gd name="T2" fmla="*/ 192 w 227"/>
                <a:gd name="T3" fmla="*/ 118 h 234"/>
                <a:gd name="T4" fmla="*/ 192 w 227"/>
                <a:gd name="T5" fmla="*/ 210 h 234"/>
                <a:gd name="T6" fmla="*/ 180 w 227"/>
                <a:gd name="T7" fmla="*/ 230 h 234"/>
                <a:gd name="T8" fmla="*/ 132 w 227"/>
                <a:gd name="T9" fmla="*/ 234 h 234"/>
                <a:gd name="T10" fmla="*/ 125 w 227"/>
                <a:gd name="T11" fmla="*/ 215 h 234"/>
                <a:gd name="T12" fmla="*/ 167 w 227"/>
                <a:gd name="T13" fmla="*/ 216 h 234"/>
                <a:gd name="T14" fmla="*/ 173 w 227"/>
                <a:gd name="T15" fmla="*/ 210 h 234"/>
                <a:gd name="T16" fmla="*/ 173 w 227"/>
                <a:gd name="T17" fmla="*/ 118 h 234"/>
                <a:gd name="T18" fmla="*/ 0 w 227"/>
                <a:gd name="T19" fmla="*/ 118 h 234"/>
                <a:gd name="T20" fmla="*/ 0 w 227"/>
                <a:gd name="T21" fmla="*/ 101 h 234"/>
                <a:gd name="T22" fmla="*/ 227 w 227"/>
                <a:gd name="T23" fmla="*/ 101 h 234"/>
                <a:gd name="T24" fmla="*/ 227 w 227"/>
                <a:gd name="T25" fmla="*/ 118 h 234"/>
                <a:gd name="T26" fmla="*/ 197 w 227"/>
                <a:gd name="T27" fmla="*/ 98 h 234"/>
                <a:gd name="T28" fmla="*/ 107 w 227"/>
                <a:gd name="T29" fmla="*/ 61 h 234"/>
                <a:gd name="T30" fmla="*/ 18 w 227"/>
                <a:gd name="T31" fmla="*/ 99 h 234"/>
                <a:gd name="T32" fmla="*/ 9 w 227"/>
                <a:gd name="T33" fmla="*/ 84 h 234"/>
                <a:gd name="T34" fmla="*/ 98 w 227"/>
                <a:gd name="T35" fmla="*/ 41 h 234"/>
                <a:gd name="T36" fmla="*/ 13 w 227"/>
                <a:gd name="T37" fmla="*/ 41 h 234"/>
                <a:gd name="T38" fmla="*/ 13 w 227"/>
                <a:gd name="T39" fmla="*/ 24 h 234"/>
                <a:gd name="T40" fmla="*/ 103 w 227"/>
                <a:gd name="T41" fmla="*/ 24 h 234"/>
                <a:gd name="T42" fmla="*/ 107 w 227"/>
                <a:gd name="T43" fmla="*/ 0 h 234"/>
                <a:gd name="T44" fmla="*/ 126 w 227"/>
                <a:gd name="T45" fmla="*/ 0 h 234"/>
                <a:gd name="T46" fmla="*/ 123 w 227"/>
                <a:gd name="T47" fmla="*/ 24 h 234"/>
                <a:gd name="T48" fmla="*/ 215 w 227"/>
                <a:gd name="T49" fmla="*/ 24 h 234"/>
                <a:gd name="T50" fmla="*/ 215 w 227"/>
                <a:gd name="T51" fmla="*/ 41 h 234"/>
                <a:gd name="T52" fmla="*/ 118 w 227"/>
                <a:gd name="T53" fmla="*/ 41 h 234"/>
                <a:gd name="T54" fmla="*/ 116 w 227"/>
                <a:gd name="T55" fmla="*/ 47 h 234"/>
                <a:gd name="T56" fmla="*/ 211 w 227"/>
                <a:gd name="T57" fmla="*/ 85 h 234"/>
                <a:gd name="T58" fmla="*/ 197 w 227"/>
                <a:gd name="T59" fmla="*/ 98 h 234"/>
                <a:gd name="T60" fmla="*/ 45 w 227"/>
                <a:gd name="T61" fmla="*/ 204 h 234"/>
                <a:gd name="T62" fmla="*/ 45 w 227"/>
                <a:gd name="T63" fmla="*/ 221 h 234"/>
                <a:gd name="T64" fmla="*/ 27 w 227"/>
                <a:gd name="T65" fmla="*/ 221 h 234"/>
                <a:gd name="T66" fmla="*/ 27 w 227"/>
                <a:gd name="T67" fmla="*/ 138 h 234"/>
                <a:gd name="T68" fmla="*/ 128 w 227"/>
                <a:gd name="T69" fmla="*/ 138 h 234"/>
                <a:gd name="T70" fmla="*/ 128 w 227"/>
                <a:gd name="T71" fmla="*/ 204 h 234"/>
                <a:gd name="T72" fmla="*/ 45 w 227"/>
                <a:gd name="T73" fmla="*/ 204 h 234"/>
                <a:gd name="T74" fmla="*/ 45 w 227"/>
                <a:gd name="T75" fmla="*/ 154 h 234"/>
                <a:gd name="T76" fmla="*/ 45 w 227"/>
                <a:gd name="T77" fmla="*/ 189 h 234"/>
                <a:gd name="T78" fmla="*/ 110 w 227"/>
                <a:gd name="T79" fmla="*/ 189 h 234"/>
                <a:gd name="T80" fmla="*/ 110 w 227"/>
                <a:gd name="T81" fmla="*/ 154 h 234"/>
                <a:gd name="T82" fmla="*/ 45 w 227"/>
                <a:gd name="T83" fmla="*/ 15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7" h="234">
                  <a:moveTo>
                    <a:pt x="227" y="118"/>
                  </a:moveTo>
                  <a:cubicBezTo>
                    <a:pt x="192" y="118"/>
                    <a:pt x="192" y="118"/>
                    <a:pt x="192" y="118"/>
                  </a:cubicBezTo>
                  <a:cubicBezTo>
                    <a:pt x="192" y="210"/>
                    <a:pt x="192" y="210"/>
                    <a:pt x="192" y="210"/>
                  </a:cubicBezTo>
                  <a:cubicBezTo>
                    <a:pt x="192" y="222"/>
                    <a:pt x="189" y="227"/>
                    <a:pt x="180" y="230"/>
                  </a:cubicBezTo>
                  <a:cubicBezTo>
                    <a:pt x="171" y="233"/>
                    <a:pt x="155" y="234"/>
                    <a:pt x="132" y="234"/>
                  </a:cubicBezTo>
                  <a:cubicBezTo>
                    <a:pt x="131" y="228"/>
                    <a:pt x="127" y="221"/>
                    <a:pt x="125" y="215"/>
                  </a:cubicBezTo>
                  <a:cubicBezTo>
                    <a:pt x="144" y="216"/>
                    <a:pt x="162" y="216"/>
                    <a:pt x="167" y="216"/>
                  </a:cubicBezTo>
                  <a:cubicBezTo>
                    <a:pt x="172" y="215"/>
                    <a:pt x="173" y="214"/>
                    <a:pt x="173" y="210"/>
                  </a:cubicBezTo>
                  <a:cubicBezTo>
                    <a:pt x="173" y="118"/>
                    <a:pt x="173" y="118"/>
                    <a:pt x="173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27" y="101"/>
                    <a:pt x="227" y="101"/>
                    <a:pt x="227" y="101"/>
                  </a:cubicBezTo>
                  <a:lnTo>
                    <a:pt x="227" y="118"/>
                  </a:lnTo>
                  <a:close/>
                  <a:moveTo>
                    <a:pt x="197" y="98"/>
                  </a:moveTo>
                  <a:cubicBezTo>
                    <a:pt x="176" y="88"/>
                    <a:pt x="139" y="72"/>
                    <a:pt x="107" y="61"/>
                  </a:cubicBezTo>
                  <a:cubicBezTo>
                    <a:pt x="92" y="80"/>
                    <a:pt x="65" y="92"/>
                    <a:pt x="18" y="99"/>
                  </a:cubicBezTo>
                  <a:cubicBezTo>
                    <a:pt x="16" y="95"/>
                    <a:pt x="12" y="88"/>
                    <a:pt x="9" y="84"/>
                  </a:cubicBezTo>
                  <a:cubicBezTo>
                    <a:pt x="63" y="77"/>
                    <a:pt x="87" y="64"/>
                    <a:pt x="98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17"/>
                    <a:pt x="106" y="9"/>
                    <a:pt x="107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5" y="9"/>
                    <a:pt x="124" y="17"/>
                    <a:pt x="123" y="24"/>
                  </a:cubicBezTo>
                  <a:cubicBezTo>
                    <a:pt x="215" y="24"/>
                    <a:pt x="215" y="24"/>
                    <a:pt x="215" y="24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17" y="43"/>
                    <a:pt x="116" y="45"/>
                    <a:pt x="116" y="47"/>
                  </a:cubicBezTo>
                  <a:cubicBezTo>
                    <a:pt x="148" y="58"/>
                    <a:pt x="188" y="74"/>
                    <a:pt x="211" y="85"/>
                  </a:cubicBezTo>
                  <a:lnTo>
                    <a:pt x="197" y="98"/>
                  </a:lnTo>
                  <a:close/>
                  <a:moveTo>
                    <a:pt x="45" y="204"/>
                  </a:moveTo>
                  <a:cubicBezTo>
                    <a:pt x="45" y="221"/>
                    <a:pt x="45" y="221"/>
                    <a:pt x="45" y="221"/>
                  </a:cubicBezTo>
                  <a:cubicBezTo>
                    <a:pt x="27" y="221"/>
                    <a:pt x="27" y="221"/>
                    <a:pt x="27" y="221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8" y="204"/>
                    <a:pt x="128" y="204"/>
                    <a:pt x="128" y="204"/>
                  </a:cubicBezTo>
                  <a:lnTo>
                    <a:pt x="45" y="204"/>
                  </a:lnTo>
                  <a:close/>
                  <a:moveTo>
                    <a:pt x="45" y="154"/>
                  </a:moveTo>
                  <a:cubicBezTo>
                    <a:pt x="45" y="189"/>
                    <a:pt x="45" y="189"/>
                    <a:pt x="45" y="189"/>
                  </a:cubicBezTo>
                  <a:cubicBezTo>
                    <a:pt x="110" y="189"/>
                    <a:pt x="110" y="189"/>
                    <a:pt x="110" y="189"/>
                  </a:cubicBezTo>
                  <a:cubicBezTo>
                    <a:pt x="110" y="154"/>
                    <a:pt x="110" y="154"/>
                    <a:pt x="110" y="154"/>
                  </a:cubicBezTo>
                  <a:lnTo>
                    <a:pt x="45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29"/>
            <p:cNvSpPr>
              <a:spLocks noEditPoints="1"/>
            </p:cNvSpPr>
            <p:nvPr/>
          </p:nvSpPr>
          <p:spPr bwMode="auto">
            <a:xfrm>
              <a:off x="496888" y="2647950"/>
              <a:ext cx="434975" cy="438150"/>
            </a:xfrm>
            <a:custGeom>
              <a:avLst/>
              <a:gdLst>
                <a:gd name="T0" fmla="*/ 88 w 231"/>
                <a:gd name="T1" fmla="*/ 54 h 233"/>
                <a:gd name="T2" fmla="*/ 66 w 231"/>
                <a:gd name="T3" fmla="*/ 165 h 233"/>
                <a:gd name="T4" fmla="*/ 92 w 231"/>
                <a:gd name="T5" fmla="*/ 188 h 233"/>
                <a:gd name="T6" fmla="*/ 80 w 231"/>
                <a:gd name="T7" fmla="*/ 202 h 233"/>
                <a:gd name="T8" fmla="*/ 58 w 231"/>
                <a:gd name="T9" fmla="*/ 181 h 233"/>
                <a:gd name="T10" fmla="*/ 11 w 231"/>
                <a:gd name="T11" fmla="*/ 233 h 233"/>
                <a:gd name="T12" fmla="*/ 0 w 231"/>
                <a:gd name="T13" fmla="*/ 218 h 233"/>
                <a:gd name="T14" fmla="*/ 44 w 231"/>
                <a:gd name="T15" fmla="*/ 169 h 233"/>
                <a:gd name="T16" fmla="*/ 6 w 231"/>
                <a:gd name="T17" fmla="*/ 139 h 233"/>
                <a:gd name="T18" fmla="*/ 24 w 231"/>
                <a:gd name="T19" fmla="*/ 70 h 233"/>
                <a:gd name="T20" fmla="*/ 0 w 231"/>
                <a:gd name="T21" fmla="*/ 70 h 233"/>
                <a:gd name="T22" fmla="*/ 0 w 231"/>
                <a:gd name="T23" fmla="*/ 53 h 233"/>
                <a:gd name="T24" fmla="*/ 28 w 231"/>
                <a:gd name="T25" fmla="*/ 53 h 233"/>
                <a:gd name="T26" fmla="*/ 36 w 231"/>
                <a:gd name="T27" fmla="*/ 0 h 233"/>
                <a:gd name="T28" fmla="*/ 54 w 231"/>
                <a:gd name="T29" fmla="*/ 2 h 233"/>
                <a:gd name="T30" fmla="*/ 45 w 231"/>
                <a:gd name="T31" fmla="*/ 53 h 233"/>
                <a:gd name="T32" fmla="*/ 74 w 231"/>
                <a:gd name="T33" fmla="*/ 53 h 233"/>
                <a:gd name="T34" fmla="*/ 77 w 231"/>
                <a:gd name="T35" fmla="*/ 52 h 233"/>
                <a:gd name="T36" fmla="*/ 88 w 231"/>
                <a:gd name="T37" fmla="*/ 54 h 233"/>
                <a:gd name="T38" fmla="*/ 42 w 231"/>
                <a:gd name="T39" fmla="*/ 70 h 233"/>
                <a:gd name="T40" fmla="*/ 26 w 231"/>
                <a:gd name="T41" fmla="*/ 133 h 233"/>
                <a:gd name="T42" fmla="*/ 52 w 231"/>
                <a:gd name="T43" fmla="*/ 153 h 233"/>
                <a:gd name="T44" fmla="*/ 70 w 231"/>
                <a:gd name="T45" fmla="*/ 70 h 233"/>
                <a:gd name="T46" fmla="*/ 42 w 231"/>
                <a:gd name="T47" fmla="*/ 70 h 233"/>
                <a:gd name="T48" fmla="*/ 219 w 231"/>
                <a:gd name="T49" fmla="*/ 130 h 233"/>
                <a:gd name="T50" fmla="*/ 91 w 231"/>
                <a:gd name="T51" fmla="*/ 233 h 233"/>
                <a:gd name="T52" fmla="*/ 80 w 231"/>
                <a:gd name="T53" fmla="*/ 216 h 233"/>
                <a:gd name="T54" fmla="*/ 202 w 231"/>
                <a:gd name="T55" fmla="*/ 125 h 233"/>
                <a:gd name="T56" fmla="*/ 219 w 231"/>
                <a:gd name="T57" fmla="*/ 130 h 233"/>
                <a:gd name="T58" fmla="*/ 133 w 231"/>
                <a:gd name="T59" fmla="*/ 47 h 233"/>
                <a:gd name="T60" fmla="*/ 112 w 231"/>
                <a:gd name="T61" fmla="*/ 128 h 233"/>
                <a:gd name="T62" fmla="*/ 96 w 231"/>
                <a:gd name="T63" fmla="*/ 120 h 233"/>
                <a:gd name="T64" fmla="*/ 116 w 231"/>
                <a:gd name="T65" fmla="*/ 44 h 233"/>
                <a:gd name="T66" fmla="*/ 133 w 231"/>
                <a:gd name="T67" fmla="*/ 47 h 233"/>
                <a:gd name="T68" fmla="*/ 169 w 231"/>
                <a:gd name="T69" fmla="*/ 157 h 233"/>
                <a:gd name="T70" fmla="*/ 151 w 231"/>
                <a:gd name="T71" fmla="*/ 157 h 233"/>
                <a:gd name="T72" fmla="*/ 151 w 231"/>
                <a:gd name="T73" fmla="*/ 0 h 233"/>
                <a:gd name="T74" fmla="*/ 169 w 231"/>
                <a:gd name="T75" fmla="*/ 0 h 233"/>
                <a:gd name="T76" fmla="*/ 169 w 231"/>
                <a:gd name="T77" fmla="*/ 157 h 233"/>
                <a:gd name="T78" fmla="*/ 214 w 231"/>
                <a:gd name="T79" fmla="*/ 115 h 233"/>
                <a:gd name="T80" fmla="*/ 186 w 231"/>
                <a:gd name="T81" fmla="*/ 46 h 233"/>
                <a:gd name="T82" fmla="*/ 202 w 231"/>
                <a:gd name="T83" fmla="*/ 40 h 233"/>
                <a:gd name="T84" fmla="*/ 231 w 231"/>
                <a:gd name="T85" fmla="*/ 109 h 233"/>
                <a:gd name="T86" fmla="*/ 214 w 231"/>
                <a:gd name="T87" fmla="*/ 11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1" h="233">
                  <a:moveTo>
                    <a:pt x="88" y="54"/>
                  </a:moveTo>
                  <a:cubicBezTo>
                    <a:pt x="85" y="100"/>
                    <a:pt x="78" y="137"/>
                    <a:pt x="66" y="165"/>
                  </a:cubicBezTo>
                  <a:cubicBezTo>
                    <a:pt x="76" y="173"/>
                    <a:pt x="86" y="181"/>
                    <a:pt x="92" y="188"/>
                  </a:cubicBezTo>
                  <a:cubicBezTo>
                    <a:pt x="80" y="202"/>
                    <a:pt x="80" y="202"/>
                    <a:pt x="80" y="202"/>
                  </a:cubicBezTo>
                  <a:cubicBezTo>
                    <a:pt x="74" y="197"/>
                    <a:pt x="67" y="189"/>
                    <a:pt x="58" y="181"/>
                  </a:cubicBezTo>
                  <a:cubicBezTo>
                    <a:pt x="46" y="204"/>
                    <a:pt x="30" y="221"/>
                    <a:pt x="11" y="233"/>
                  </a:cubicBezTo>
                  <a:cubicBezTo>
                    <a:pt x="9" y="228"/>
                    <a:pt x="4" y="222"/>
                    <a:pt x="0" y="218"/>
                  </a:cubicBezTo>
                  <a:cubicBezTo>
                    <a:pt x="18" y="208"/>
                    <a:pt x="33" y="192"/>
                    <a:pt x="44" y="169"/>
                  </a:cubicBezTo>
                  <a:cubicBezTo>
                    <a:pt x="32" y="159"/>
                    <a:pt x="18" y="148"/>
                    <a:pt x="6" y="139"/>
                  </a:cubicBezTo>
                  <a:cubicBezTo>
                    <a:pt x="12" y="121"/>
                    <a:pt x="18" y="96"/>
                    <a:pt x="24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31" y="34"/>
                    <a:pt x="34" y="17"/>
                    <a:pt x="36" y="0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2" y="18"/>
                    <a:pt x="49" y="35"/>
                    <a:pt x="45" y="53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7" y="52"/>
                    <a:pt x="77" y="52"/>
                    <a:pt x="77" y="52"/>
                  </a:cubicBezTo>
                  <a:lnTo>
                    <a:pt x="88" y="54"/>
                  </a:lnTo>
                  <a:close/>
                  <a:moveTo>
                    <a:pt x="42" y="70"/>
                  </a:moveTo>
                  <a:cubicBezTo>
                    <a:pt x="36" y="93"/>
                    <a:pt x="31" y="115"/>
                    <a:pt x="26" y="133"/>
                  </a:cubicBezTo>
                  <a:cubicBezTo>
                    <a:pt x="34" y="140"/>
                    <a:pt x="43" y="146"/>
                    <a:pt x="52" y="153"/>
                  </a:cubicBezTo>
                  <a:cubicBezTo>
                    <a:pt x="60" y="130"/>
                    <a:pt x="67" y="103"/>
                    <a:pt x="70" y="70"/>
                  </a:cubicBezTo>
                  <a:lnTo>
                    <a:pt x="42" y="70"/>
                  </a:lnTo>
                  <a:close/>
                  <a:moveTo>
                    <a:pt x="219" y="130"/>
                  </a:moveTo>
                  <a:cubicBezTo>
                    <a:pt x="200" y="185"/>
                    <a:pt x="157" y="217"/>
                    <a:pt x="91" y="233"/>
                  </a:cubicBezTo>
                  <a:cubicBezTo>
                    <a:pt x="89" y="227"/>
                    <a:pt x="84" y="220"/>
                    <a:pt x="80" y="216"/>
                  </a:cubicBezTo>
                  <a:cubicBezTo>
                    <a:pt x="143" y="203"/>
                    <a:pt x="183" y="174"/>
                    <a:pt x="202" y="125"/>
                  </a:cubicBezTo>
                  <a:lnTo>
                    <a:pt x="219" y="130"/>
                  </a:lnTo>
                  <a:close/>
                  <a:moveTo>
                    <a:pt x="133" y="47"/>
                  </a:moveTo>
                  <a:cubicBezTo>
                    <a:pt x="129" y="77"/>
                    <a:pt x="121" y="108"/>
                    <a:pt x="112" y="128"/>
                  </a:cubicBezTo>
                  <a:cubicBezTo>
                    <a:pt x="108" y="126"/>
                    <a:pt x="100" y="122"/>
                    <a:pt x="96" y="120"/>
                  </a:cubicBezTo>
                  <a:cubicBezTo>
                    <a:pt x="105" y="101"/>
                    <a:pt x="112" y="72"/>
                    <a:pt x="116" y="44"/>
                  </a:cubicBezTo>
                  <a:lnTo>
                    <a:pt x="133" y="47"/>
                  </a:lnTo>
                  <a:close/>
                  <a:moveTo>
                    <a:pt x="169" y="157"/>
                  </a:moveTo>
                  <a:cubicBezTo>
                    <a:pt x="151" y="157"/>
                    <a:pt x="151" y="157"/>
                    <a:pt x="151" y="157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69" y="0"/>
                    <a:pt x="169" y="0"/>
                    <a:pt x="169" y="0"/>
                  </a:cubicBezTo>
                  <a:lnTo>
                    <a:pt x="169" y="157"/>
                  </a:lnTo>
                  <a:close/>
                  <a:moveTo>
                    <a:pt x="214" y="115"/>
                  </a:moveTo>
                  <a:cubicBezTo>
                    <a:pt x="209" y="96"/>
                    <a:pt x="198" y="67"/>
                    <a:pt x="186" y="46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214" y="62"/>
                    <a:pt x="226" y="90"/>
                    <a:pt x="231" y="109"/>
                  </a:cubicBezTo>
                  <a:lnTo>
                    <a:pt x="214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934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占位符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15"/>
            <a:ext cx="12191998" cy="68562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243" y="5605596"/>
            <a:ext cx="1145258" cy="789442"/>
          </a:xfrm>
          <a:prstGeom prst="rect">
            <a:avLst/>
          </a:prstGeom>
        </p:spPr>
      </p:pic>
      <p:sp>
        <p:nvSpPr>
          <p:cNvPr id="4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28000" y="4157164"/>
            <a:ext cx="8580438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endParaRPr lang="en-US" altLang="zh-CN" dirty="0"/>
          </a:p>
          <a:p>
            <a:pPr lvl="0"/>
            <a:r>
              <a:rPr lang="en-US" altLang="zh-CN" dirty="0"/>
              <a:t>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28000" y="2416064"/>
            <a:ext cx="85804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4000" b="1" kern="1200" baseline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40 PT MS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6" name="文本框 5"/>
          <p:cNvSpPr txBox="1"/>
          <p:nvPr userDrawn="1"/>
        </p:nvSpPr>
        <p:spPr>
          <a:xfrm>
            <a:off x="828000" y="6235582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prstClr val="white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1757780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55661" y="3757939"/>
            <a:ext cx="8259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4000" b="1" kern="12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40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31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55662" y="5469496"/>
            <a:ext cx="7032960" cy="339645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r>
              <a:rPr lang="en-US" altLang="zh-CN" dirty="0"/>
              <a:t>     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32" name="图片占位符 30"/>
          <p:cNvSpPr>
            <a:spLocks noGrp="1"/>
          </p:cNvSpPr>
          <p:nvPr>
            <p:ph type="pic" sz="quarter" idx="17"/>
          </p:nvPr>
        </p:nvSpPr>
        <p:spPr>
          <a:xfrm>
            <a:off x="897499" y="0"/>
            <a:ext cx="6927595" cy="3440888"/>
          </a:xfrm>
          <a:custGeom>
            <a:avLst/>
            <a:gdLst>
              <a:gd name="connsiteX0" fmla="*/ 5151490 w 7697585"/>
              <a:gd name="connsiteY0" fmla="*/ 0 h 2622900"/>
              <a:gd name="connsiteX1" fmla="*/ 7618189 w 7697585"/>
              <a:gd name="connsiteY1" fmla="*/ 0 h 2622900"/>
              <a:gd name="connsiteX2" fmla="*/ 7697585 w 7697585"/>
              <a:gd name="connsiteY2" fmla="*/ 0 h 2622900"/>
              <a:gd name="connsiteX3" fmla="*/ 7697585 w 7697585"/>
              <a:gd name="connsiteY3" fmla="*/ 1143928 h 2622900"/>
              <a:gd name="connsiteX4" fmla="*/ 7697584 w 7697585"/>
              <a:gd name="connsiteY4" fmla="*/ 1143928 h 2622900"/>
              <a:gd name="connsiteX5" fmla="*/ 7697584 w 7697585"/>
              <a:gd name="connsiteY5" fmla="*/ 2543505 h 2622900"/>
              <a:gd name="connsiteX6" fmla="*/ 7618189 w 7697585"/>
              <a:gd name="connsiteY6" fmla="*/ 2622900 h 2622900"/>
              <a:gd name="connsiteX7" fmla="*/ 5151490 w 7697585"/>
              <a:gd name="connsiteY7" fmla="*/ 2622900 h 2622900"/>
              <a:gd name="connsiteX8" fmla="*/ 2581562 w 7697585"/>
              <a:gd name="connsiteY8" fmla="*/ 0 h 2622900"/>
              <a:gd name="connsiteX9" fmla="*/ 5105771 w 7697585"/>
              <a:gd name="connsiteY9" fmla="*/ 0 h 2622900"/>
              <a:gd name="connsiteX10" fmla="*/ 5105771 w 7697585"/>
              <a:gd name="connsiteY10" fmla="*/ 2622900 h 2622900"/>
              <a:gd name="connsiteX11" fmla="*/ 2581562 w 7697585"/>
              <a:gd name="connsiteY11" fmla="*/ 2622900 h 2622900"/>
              <a:gd name="connsiteX12" fmla="*/ 1 w 7697585"/>
              <a:gd name="connsiteY12" fmla="*/ 0 h 2622900"/>
              <a:gd name="connsiteX13" fmla="*/ 79395 w 7697585"/>
              <a:gd name="connsiteY13" fmla="*/ 0 h 2622900"/>
              <a:gd name="connsiteX14" fmla="*/ 2535843 w 7697585"/>
              <a:gd name="connsiteY14" fmla="*/ 0 h 2622900"/>
              <a:gd name="connsiteX15" fmla="*/ 2535843 w 7697585"/>
              <a:gd name="connsiteY15" fmla="*/ 2622900 h 2622900"/>
              <a:gd name="connsiteX16" fmla="*/ 79395 w 7697585"/>
              <a:gd name="connsiteY16" fmla="*/ 2622900 h 2622900"/>
              <a:gd name="connsiteX17" fmla="*/ 0 w 7697585"/>
              <a:gd name="connsiteY17" fmla="*/ 2543505 h 2622900"/>
              <a:gd name="connsiteX18" fmla="*/ 0 w 7697585"/>
              <a:gd name="connsiteY18" fmla="*/ 79395 h 2622900"/>
              <a:gd name="connsiteX19" fmla="*/ 1 w 7697585"/>
              <a:gd name="connsiteY19" fmla="*/ 79390 h 2622900"/>
              <a:gd name="connsiteX0" fmla="*/ 5151490 w 7697585"/>
              <a:gd name="connsiteY0" fmla="*/ 0 h 2622900"/>
              <a:gd name="connsiteX1" fmla="*/ 7618189 w 7697585"/>
              <a:gd name="connsiteY1" fmla="*/ 0 h 2622900"/>
              <a:gd name="connsiteX2" fmla="*/ 7697585 w 7697585"/>
              <a:gd name="connsiteY2" fmla="*/ 1143928 h 2622900"/>
              <a:gd name="connsiteX3" fmla="*/ 7697584 w 7697585"/>
              <a:gd name="connsiteY3" fmla="*/ 1143928 h 2622900"/>
              <a:gd name="connsiteX4" fmla="*/ 7697584 w 7697585"/>
              <a:gd name="connsiteY4" fmla="*/ 2543505 h 2622900"/>
              <a:gd name="connsiteX5" fmla="*/ 7618189 w 7697585"/>
              <a:gd name="connsiteY5" fmla="*/ 2622900 h 2622900"/>
              <a:gd name="connsiteX6" fmla="*/ 5151490 w 7697585"/>
              <a:gd name="connsiteY6" fmla="*/ 2622900 h 2622900"/>
              <a:gd name="connsiteX7" fmla="*/ 5151490 w 7697585"/>
              <a:gd name="connsiteY7" fmla="*/ 0 h 2622900"/>
              <a:gd name="connsiteX8" fmla="*/ 2581562 w 7697585"/>
              <a:gd name="connsiteY8" fmla="*/ 0 h 2622900"/>
              <a:gd name="connsiteX9" fmla="*/ 5105771 w 7697585"/>
              <a:gd name="connsiteY9" fmla="*/ 0 h 2622900"/>
              <a:gd name="connsiteX10" fmla="*/ 5105771 w 7697585"/>
              <a:gd name="connsiteY10" fmla="*/ 2622900 h 2622900"/>
              <a:gd name="connsiteX11" fmla="*/ 2581562 w 7697585"/>
              <a:gd name="connsiteY11" fmla="*/ 2622900 h 2622900"/>
              <a:gd name="connsiteX12" fmla="*/ 2581562 w 7697585"/>
              <a:gd name="connsiteY12" fmla="*/ 0 h 2622900"/>
              <a:gd name="connsiteX13" fmla="*/ 1 w 7697585"/>
              <a:gd name="connsiteY13" fmla="*/ 0 h 2622900"/>
              <a:gd name="connsiteX14" fmla="*/ 79395 w 7697585"/>
              <a:gd name="connsiteY14" fmla="*/ 0 h 2622900"/>
              <a:gd name="connsiteX15" fmla="*/ 2535843 w 7697585"/>
              <a:gd name="connsiteY15" fmla="*/ 0 h 2622900"/>
              <a:gd name="connsiteX16" fmla="*/ 2535843 w 7697585"/>
              <a:gd name="connsiteY16" fmla="*/ 2622900 h 2622900"/>
              <a:gd name="connsiteX17" fmla="*/ 79395 w 7697585"/>
              <a:gd name="connsiteY17" fmla="*/ 2622900 h 2622900"/>
              <a:gd name="connsiteX18" fmla="*/ 0 w 7697585"/>
              <a:gd name="connsiteY18" fmla="*/ 2543505 h 2622900"/>
              <a:gd name="connsiteX19" fmla="*/ 0 w 7697585"/>
              <a:gd name="connsiteY19" fmla="*/ 79395 h 2622900"/>
              <a:gd name="connsiteX20" fmla="*/ 1 w 7697585"/>
              <a:gd name="connsiteY20" fmla="*/ 79390 h 2622900"/>
              <a:gd name="connsiteX21" fmla="*/ 1 w 7697585"/>
              <a:gd name="connsiteY21" fmla="*/ 0 h 2622900"/>
              <a:gd name="connsiteX0" fmla="*/ 5151490 w 7697585"/>
              <a:gd name="connsiteY0" fmla="*/ 0 h 2622900"/>
              <a:gd name="connsiteX1" fmla="*/ 7697585 w 7697585"/>
              <a:gd name="connsiteY1" fmla="*/ 1143928 h 2622900"/>
              <a:gd name="connsiteX2" fmla="*/ 7697584 w 7697585"/>
              <a:gd name="connsiteY2" fmla="*/ 1143928 h 2622900"/>
              <a:gd name="connsiteX3" fmla="*/ 7697584 w 7697585"/>
              <a:gd name="connsiteY3" fmla="*/ 2543505 h 2622900"/>
              <a:gd name="connsiteX4" fmla="*/ 7618189 w 7697585"/>
              <a:gd name="connsiteY4" fmla="*/ 2622900 h 2622900"/>
              <a:gd name="connsiteX5" fmla="*/ 5151490 w 7697585"/>
              <a:gd name="connsiteY5" fmla="*/ 2622900 h 2622900"/>
              <a:gd name="connsiteX6" fmla="*/ 5151490 w 7697585"/>
              <a:gd name="connsiteY6" fmla="*/ 0 h 2622900"/>
              <a:gd name="connsiteX7" fmla="*/ 2581562 w 7697585"/>
              <a:gd name="connsiteY7" fmla="*/ 0 h 2622900"/>
              <a:gd name="connsiteX8" fmla="*/ 5105771 w 7697585"/>
              <a:gd name="connsiteY8" fmla="*/ 0 h 2622900"/>
              <a:gd name="connsiteX9" fmla="*/ 5105771 w 7697585"/>
              <a:gd name="connsiteY9" fmla="*/ 2622900 h 2622900"/>
              <a:gd name="connsiteX10" fmla="*/ 2581562 w 7697585"/>
              <a:gd name="connsiteY10" fmla="*/ 2622900 h 2622900"/>
              <a:gd name="connsiteX11" fmla="*/ 2581562 w 7697585"/>
              <a:gd name="connsiteY11" fmla="*/ 0 h 2622900"/>
              <a:gd name="connsiteX12" fmla="*/ 1 w 7697585"/>
              <a:gd name="connsiteY12" fmla="*/ 0 h 2622900"/>
              <a:gd name="connsiteX13" fmla="*/ 79395 w 7697585"/>
              <a:gd name="connsiteY13" fmla="*/ 0 h 2622900"/>
              <a:gd name="connsiteX14" fmla="*/ 2535843 w 7697585"/>
              <a:gd name="connsiteY14" fmla="*/ 0 h 2622900"/>
              <a:gd name="connsiteX15" fmla="*/ 2535843 w 7697585"/>
              <a:gd name="connsiteY15" fmla="*/ 2622900 h 2622900"/>
              <a:gd name="connsiteX16" fmla="*/ 79395 w 7697585"/>
              <a:gd name="connsiteY16" fmla="*/ 2622900 h 2622900"/>
              <a:gd name="connsiteX17" fmla="*/ 0 w 7697585"/>
              <a:gd name="connsiteY17" fmla="*/ 2543505 h 2622900"/>
              <a:gd name="connsiteX18" fmla="*/ 0 w 7697585"/>
              <a:gd name="connsiteY18" fmla="*/ 79395 h 2622900"/>
              <a:gd name="connsiteX19" fmla="*/ 1 w 7697585"/>
              <a:gd name="connsiteY19" fmla="*/ 79390 h 2622900"/>
              <a:gd name="connsiteX20" fmla="*/ 1 w 7697585"/>
              <a:gd name="connsiteY20" fmla="*/ 0 h 2622900"/>
              <a:gd name="connsiteX0" fmla="*/ 5151490 w 7697585"/>
              <a:gd name="connsiteY0" fmla="*/ 0 h 2622900"/>
              <a:gd name="connsiteX1" fmla="*/ 7697585 w 7697585"/>
              <a:gd name="connsiteY1" fmla="*/ 1143928 h 2622900"/>
              <a:gd name="connsiteX2" fmla="*/ 7697584 w 7697585"/>
              <a:gd name="connsiteY2" fmla="*/ 2543505 h 2622900"/>
              <a:gd name="connsiteX3" fmla="*/ 7618189 w 7697585"/>
              <a:gd name="connsiteY3" fmla="*/ 2622900 h 2622900"/>
              <a:gd name="connsiteX4" fmla="*/ 5151490 w 7697585"/>
              <a:gd name="connsiteY4" fmla="*/ 2622900 h 2622900"/>
              <a:gd name="connsiteX5" fmla="*/ 5151490 w 7697585"/>
              <a:gd name="connsiteY5" fmla="*/ 0 h 2622900"/>
              <a:gd name="connsiteX6" fmla="*/ 2581562 w 7697585"/>
              <a:gd name="connsiteY6" fmla="*/ 0 h 2622900"/>
              <a:gd name="connsiteX7" fmla="*/ 5105771 w 7697585"/>
              <a:gd name="connsiteY7" fmla="*/ 0 h 2622900"/>
              <a:gd name="connsiteX8" fmla="*/ 5105771 w 7697585"/>
              <a:gd name="connsiteY8" fmla="*/ 2622900 h 2622900"/>
              <a:gd name="connsiteX9" fmla="*/ 2581562 w 7697585"/>
              <a:gd name="connsiteY9" fmla="*/ 2622900 h 2622900"/>
              <a:gd name="connsiteX10" fmla="*/ 2581562 w 7697585"/>
              <a:gd name="connsiteY10" fmla="*/ 0 h 2622900"/>
              <a:gd name="connsiteX11" fmla="*/ 1 w 7697585"/>
              <a:gd name="connsiteY11" fmla="*/ 0 h 2622900"/>
              <a:gd name="connsiteX12" fmla="*/ 79395 w 7697585"/>
              <a:gd name="connsiteY12" fmla="*/ 0 h 2622900"/>
              <a:gd name="connsiteX13" fmla="*/ 2535843 w 7697585"/>
              <a:gd name="connsiteY13" fmla="*/ 0 h 2622900"/>
              <a:gd name="connsiteX14" fmla="*/ 2535843 w 7697585"/>
              <a:gd name="connsiteY14" fmla="*/ 2622900 h 2622900"/>
              <a:gd name="connsiteX15" fmla="*/ 79395 w 7697585"/>
              <a:gd name="connsiteY15" fmla="*/ 2622900 h 2622900"/>
              <a:gd name="connsiteX16" fmla="*/ 0 w 7697585"/>
              <a:gd name="connsiteY16" fmla="*/ 2543505 h 2622900"/>
              <a:gd name="connsiteX17" fmla="*/ 0 w 7697585"/>
              <a:gd name="connsiteY17" fmla="*/ 79395 h 2622900"/>
              <a:gd name="connsiteX18" fmla="*/ 1 w 7697585"/>
              <a:gd name="connsiteY18" fmla="*/ 79390 h 2622900"/>
              <a:gd name="connsiteX19" fmla="*/ 1 w 7697585"/>
              <a:gd name="connsiteY19" fmla="*/ 0 h 2622900"/>
              <a:gd name="connsiteX0" fmla="*/ 5151490 w 7697584"/>
              <a:gd name="connsiteY0" fmla="*/ 0 h 2622900"/>
              <a:gd name="connsiteX1" fmla="*/ 7697584 w 7697584"/>
              <a:gd name="connsiteY1" fmla="*/ 2543505 h 2622900"/>
              <a:gd name="connsiteX2" fmla="*/ 7618189 w 7697584"/>
              <a:gd name="connsiteY2" fmla="*/ 2622900 h 2622900"/>
              <a:gd name="connsiteX3" fmla="*/ 5151490 w 7697584"/>
              <a:gd name="connsiteY3" fmla="*/ 2622900 h 2622900"/>
              <a:gd name="connsiteX4" fmla="*/ 5151490 w 7697584"/>
              <a:gd name="connsiteY4" fmla="*/ 0 h 2622900"/>
              <a:gd name="connsiteX5" fmla="*/ 2581562 w 7697584"/>
              <a:gd name="connsiteY5" fmla="*/ 0 h 2622900"/>
              <a:gd name="connsiteX6" fmla="*/ 5105771 w 7697584"/>
              <a:gd name="connsiteY6" fmla="*/ 0 h 2622900"/>
              <a:gd name="connsiteX7" fmla="*/ 5105771 w 7697584"/>
              <a:gd name="connsiteY7" fmla="*/ 2622900 h 2622900"/>
              <a:gd name="connsiteX8" fmla="*/ 2581562 w 7697584"/>
              <a:gd name="connsiteY8" fmla="*/ 2622900 h 2622900"/>
              <a:gd name="connsiteX9" fmla="*/ 2581562 w 7697584"/>
              <a:gd name="connsiteY9" fmla="*/ 0 h 2622900"/>
              <a:gd name="connsiteX10" fmla="*/ 1 w 7697584"/>
              <a:gd name="connsiteY10" fmla="*/ 0 h 2622900"/>
              <a:gd name="connsiteX11" fmla="*/ 79395 w 7697584"/>
              <a:gd name="connsiteY11" fmla="*/ 0 h 2622900"/>
              <a:gd name="connsiteX12" fmla="*/ 2535843 w 7697584"/>
              <a:gd name="connsiteY12" fmla="*/ 0 h 2622900"/>
              <a:gd name="connsiteX13" fmla="*/ 2535843 w 7697584"/>
              <a:gd name="connsiteY13" fmla="*/ 2622900 h 2622900"/>
              <a:gd name="connsiteX14" fmla="*/ 79395 w 7697584"/>
              <a:gd name="connsiteY14" fmla="*/ 2622900 h 2622900"/>
              <a:gd name="connsiteX15" fmla="*/ 0 w 7697584"/>
              <a:gd name="connsiteY15" fmla="*/ 2543505 h 2622900"/>
              <a:gd name="connsiteX16" fmla="*/ 0 w 7697584"/>
              <a:gd name="connsiteY16" fmla="*/ 79395 h 2622900"/>
              <a:gd name="connsiteX17" fmla="*/ 1 w 7697584"/>
              <a:gd name="connsiteY17" fmla="*/ 79390 h 2622900"/>
              <a:gd name="connsiteX18" fmla="*/ 1 w 7697584"/>
              <a:gd name="connsiteY18" fmla="*/ 0 h 2622900"/>
              <a:gd name="connsiteX0" fmla="*/ 5151490 w 7618189"/>
              <a:gd name="connsiteY0" fmla="*/ 0 h 2622900"/>
              <a:gd name="connsiteX1" fmla="*/ 7618189 w 7618189"/>
              <a:gd name="connsiteY1" fmla="*/ 2622900 h 2622900"/>
              <a:gd name="connsiteX2" fmla="*/ 5151490 w 7618189"/>
              <a:gd name="connsiteY2" fmla="*/ 2622900 h 2622900"/>
              <a:gd name="connsiteX3" fmla="*/ 5151490 w 7618189"/>
              <a:gd name="connsiteY3" fmla="*/ 0 h 2622900"/>
              <a:gd name="connsiteX4" fmla="*/ 2581562 w 7618189"/>
              <a:gd name="connsiteY4" fmla="*/ 0 h 2622900"/>
              <a:gd name="connsiteX5" fmla="*/ 5105771 w 7618189"/>
              <a:gd name="connsiteY5" fmla="*/ 0 h 2622900"/>
              <a:gd name="connsiteX6" fmla="*/ 5105771 w 7618189"/>
              <a:gd name="connsiteY6" fmla="*/ 2622900 h 2622900"/>
              <a:gd name="connsiteX7" fmla="*/ 2581562 w 7618189"/>
              <a:gd name="connsiteY7" fmla="*/ 2622900 h 2622900"/>
              <a:gd name="connsiteX8" fmla="*/ 2581562 w 7618189"/>
              <a:gd name="connsiteY8" fmla="*/ 0 h 2622900"/>
              <a:gd name="connsiteX9" fmla="*/ 1 w 7618189"/>
              <a:gd name="connsiteY9" fmla="*/ 0 h 2622900"/>
              <a:gd name="connsiteX10" fmla="*/ 79395 w 7618189"/>
              <a:gd name="connsiteY10" fmla="*/ 0 h 2622900"/>
              <a:gd name="connsiteX11" fmla="*/ 2535843 w 7618189"/>
              <a:gd name="connsiteY11" fmla="*/ 0 h 2622900"/>
              <a:gd name="connsiteX12" fmla="*/ 2535843 w 7618189"/>
              <a:gd name="connsiteY12" fmla="*/ 2622900 h 2622900"/>
              <a:gd name="connsiteX13" fmla="*/ 79395 w 7618189"/>
              <a:gd name="connsiteY13" fmla="*/ 2622900 h 2622900"/>
              <a:gd name="connsiteX14" fmla="*/ 0 w 7618189"/>
              <a:gd name="connsiteY14" fmla="*/ 2543505 h 2622900"/>
              <a:gd name="connsiteX15" fmla="*/ 0 w 7618189"/>
              <a:gd name="connsiteY15" fmla="*/ 79395 h 2622900"/>
              <a:gd name="connsiteX16" fmla="*/ 1 w 7618189"/>
              <a:gd name="connsiteY16" fmla="*/ 79390 h 2622900"/>
              <a:gd name="connsiteX17" fmla="*/ 1 w 7618189"/>
              <a:gd name="connsiteY17" fmla="*/ 0 h 2622900"/>
              <a:gd name="connsiteX0" fmla="*/ 5151490 w 5151490"/>
              <a:gd name="connsiteY0" fmla="*/ 0 h 2622900"/>
              <a:gd name="connsiteX1" fmla="*/ 5151490 w 5151490"/>
              <a:gd name="connsiteY1" fmla="*/ 2622900 h 2622900"/>
              <a:gd name="connsiteX2" fmla="*/ 5151490 w 5151490"/>
              <a:gd name="connsiteY2" fmla="*/ 0 h 2622900"/>
              <a:gd name="connsiteX3" fmla="*/ 2581562 w 5151490"/>
              <a:gd name="connsiteY3" fmla="*/ 0 h 2622900"/>
              <a:gd name="connsiteX4" fmla="*/ 5105771 w 5151490"/>
              <a:gd name="connsiteY4" fmla="*/ 0 h 2622900"/>
              <a:gd name="connsiteX5" fmla="*/ 5105771 w 5151490"/>
              <a:gd name="connsiteY5" fmla="*/ 2622900 h 2622900"/>
              <a:gd name="connsiteX6" fmla="*/ 2581562 w 5151490"/>
              <a:gd name="connsiteY6" fmla="*/ 2622900 h 2622900"/>
              <a:gd name="connsiteX7" fmla="*/ 2581562 w 5151490"/>
              <a:gd name="connsiteY7" fmla="*/ 0 h 2622900"/>
              <a:gd name="connsiteX8" fmla="*/ 1 w 5151490"/>
              <a:gd name="connsiteY8" fmla="*/ 0 h 2622900"/>
              <a:gd name="connsiteX9" fmla="*/ 79395 w 5151490"/>
              <a:gd name="connsiteY9" fmla="*/ 0 h 2622900"/>
              <a:gd name="connsiteX10" fmla="*/ 2535843 w 5151490"/>
              <a:gd name="connsiteY10" fmla="*/ 0 h 2622900"/>
              <a:gd name="connsiteX11" fmla="*/ 2535843 w 5151490"/>
              <a:gd name="connsiteY11" fmla="*/ 2622900 h 2622900"/>
              <a:gd name="connsiteX12" fmla="*/ 79395 w 5151490"/>
              <a:gd name="connsiteY12" fmla="*/ 2622900 h 2622900"/>
              <a:gd name="connsiteX13" fmla="*/ 0 w 5151490"/>
              <a:gd name="connsiteY13" fmla="*/ 2543505 h 2622900"/>
              <a:gd name="connsiteX14" fmla="*/ 0 w 5151490"/>
              <a:gd name="connsiteY14" fmla="*/ 79395 h 2622900"/>
              <a:gd name="connsiteX15" fmla="*/ 1 w 5151490"/>
              <a:gd name="connsiteY15" fmla="*/ 79390 h 2622900"/>
              <a:gd name="connsiteX16" fmla="*/ 1 w 5151490"/>
              <a:gd name="connsiteY16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79395 w 5105771"/>
              <a:gd name="connsiteY9" fmla="*/ 2622900 h 2622900"/>
              <a:gd name="connsiteX10" fmla="*/ 0 w 5105771"/>
              <a:gd name="connsiteY10" fmla="*/ 254350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79395 w 5105771"/>
              <a:gd name="connsiteY9" fmla="*/ 2622900 h 2622900"/>
              <a:gd name="connsiteX10" fmla="*/ 0 w 5105771"/>
              <a:gd name="connsiteY10" fmla="*/ 247997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23271 w 5105771"/>
              <a:gd name="connsiteY9" fmla="*/ 2622900 h 2622900"/>
              <a:gd name="connsiteX10" fmla="*/ 0 w 5105771"/>
              <a:gd name="connsiteY10" fmla="*/ 247997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23271 w 5105771"/>
              <a:gd name="connsiteY9" fmla="*/ 2622900 h 2622900"/>
              <a:gd name="connsiteX10" fmla="*/ 0 w 5105771"/>
              <a:gd name="connsiteY10" fmla="*/ 247997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684436 w 5208645"/>
              <a:gd name="connsiteY0" fmla="*/ 0 h 2643383"/>
              <a:gd name="connsiteX1" fmla="*/ 5208645 w 5208645"/>
              <a:gd name="connsiteY1" fmla="*/ 0 h 2643383"/>
              <a:gd name="connsiteX2" fmla="*/ 5208645 w 5208645"/>
              <a:gd name="connsiteY2" fmla="*/ 2622900 h 2643383"/>
              <a:gd name="connsiteX3" fmla="*/ 2684436 w 5208645"/>
              <a:gd name="connsiteY3" fmla="*/ 2622900 h 2643383"/>
              <a:gd name="connsiteX4" fmla="*/ 2684436 w 5208645"/>
              <a:gd name="connsiteY4" fmla="*/ 0 h 2643383"/>
              <a:gd name="connsiteX5" fmla="*/ 102875 w 5208645"/>
              <a:gd name="connsiteY5" fmla="*/ 0 h 2643383"/>
              <a:gd name="connsiteX6" fmla="*/ 182269 w 5208645"/>
              <a:gd name="connsiteY6" fmla="*/ 0 h 2643383"/>
              <a:gd name="connsiteX7" fmla="*/ 2638717 w 5208645"/>
              <a:gd name="connsiteY7" fmla="*/ 0 h 2643383"/>
              <a:gd name="connsiteX8" fmla="*/ 2638717 w 5208645"/>
              <a:gd name="connsiteY8" fmla="*/ 2622900 h 2643383"/>
              <a:gd name="connsiteX9" fmla="*/ 226145 w 5208645"/>
              <a:gd name="connsiteY9" fmla="*/ 2622900 h 2643383"/>
              <a:gd name="connsiteX10" fmla="*/ 102874 w 5208645"/>
              <a:gd name="connsiteY10" fmla="*/ 2346379 h 2643383"/>
              <a:gd name="connsiteX11" fmla="*/ 102874 w 5208645"/>
              <a:gd name="connsiteY11" fmla="*/ 79395 h 2643383"/>
              <a:gd name="connsiteX12" fmla="*/ 102875 w 5208645"/>
              <a:gd name="connsiteY12" fmla="*/ 79390 h 2643383"/>
              <a:gd name="connsiteX13" fmla="*/ 102875 w 5208645"/>
              <a:gd name="connsiteY13" fmla="*/ 0 h 2643383"/>
              <a:gd name="connsiteX0" fmla="*/ 2684436 w 5208645"/>
              <a:gd name="connsiteY0" fmla="*/ 0 h 2643383"/>
              <a:gd name="connsiteX1" fmla="*/ 5208645 w 5208645"/>
              <a:gd name="connsiteY1" fmla="*/ 0 h 2643383"/>
              <a:gd name="connsiteX2" fmla="*/ 5208645 w 5208645"/>
              <a:gd name="connsiteY2" fmla="*/ 2622900 h 2643383"/>
              <a:gd name="connsiteX3" fmla="*/ 2684436 w 5208645"/>
              <a:gd name="connsiteY3" fmla="*/ 2622900 h 2643383"/>
              <a:gd name="connsiteX4" fmla="*/ 2684436 w 5208645"/>
              <a:gd name="connsiteY4" fmla="*/ 0 h 2643383"/>
              <a:gd name="connsiteX5" fmla="*/ 102875 w 5208645"/>
              <a:gd name="connsiteY5" fmla="*/ 0 h 2643383"/>
              <a:gd name="connsiteX6" fmla="*/ 182269 w 5208645"/>
              <a:gd name="connsiteY6" fmla="*/ 0 h 2643383"/>
              <a:gd name="connsiteX7" fmla="*/ 2638717 w 5208645"/>
              <a:gd name="connsiteY7" fmla="*/ 0 h 2643383"/>
              <a:gd name="connsiteX8" fmla="*/ 2638717 w 5208645"/>
              <a:gd name="connsiteY8" fmla="*/ 2622900 h 2643383"/>
              <a:gd name="connsiteX9" fmla="*/ 226145 w 5208645"/>
              <a:gd name="connsiteY9" fmla="*/ 2622900 h 2643383"/>
              <a:gd name="connsiteX10" fmla="*/ 102874 w 5208645"/>
              <a:gd name="connsiteY10" fmla="*/ 2346379 h 2643383"/>
              <a:gd name="connsiteX11" fmla="*/ 102874 w 5208645"/>
              <a:gd name="connsiteY11" fmla="*/ 79395 h 2643383"/>
              <a:gd name="connsiteX12" fmla="*/ 102875 w 5208645"/>
              <a:gd name="connsiteY12" fmla="*/ 79390 h 2643383"/>
              <a:gd name="connsiteX13" fmla="*/ 102875 w 5208645"/>
              <a:gd name="connsiteY13" fmla="*/ 0 h 2643383"/>
              <a:gd name="connsiteX0" fmla="*/ 2684436 w 5208645"/>
              <a:gd name="connsiteY0" fmla="*/ 0 h 2622900"/>
              <a:gd name="connsiteX1" fmla="*/ 5208645 w 5208645"/>
              <a:gd name="connsiteY1" fmla="*/ 0 h 2622900"/>
              <a:gd name="connsiteX2" fmla="*/ 5208645 w 5208645"/>
              <a:gd name="connsiteY2" fmla="*/ 2622900 h 2622900"/>
              <a:gd name="connsiteX3" fmla="*/ 2684436 w 5208645"/>
              <a:gd name="connsiteY3" fmla="*/ 2622900 h 2622900"/>
              <a:gd name="connsiteX4" fmla="*/ 2684436 w 5208645"/>
              <a:gd name="connsiteY4" fmla="*/ 0 h 2622900"/>
              <a:gd name="connsiteX5" fmla="*/ 102875 w 5208645"/>
              <a:gd name="connsiteY5" fmla="*/ 0 h 2622900"/>
              <a:gd name="connsiteX6" fmla="*/ 182269 w 5208645"/>
              <a:gd name="connsiteY6" fmla="*/ 0 h 2622900"/>
              <a:gd name="connsiteX7" fmla="*/ 2638717 w 5208645"/>
              <a:gd name="connsiteY7" fmla="*/ 0 h 2622900"/>
              <a:gd name="connsiteX8" fmla="*/ 2638717 w 5208645"/>
              <a:gd name="connsiteY8" fmla="*/ 2622900 h 2622900"/>
              <a:gd name="connsiteX9" fmla="*/ 226145 w 5208645"/>
              <a:gd name="connsiteY9" fmla="*/ 2622900 h 2622900"/>
              <a:gd name="connsiteX10" fmla="*/ 102874 w 5208645"/>
              <a:gd name="connsiteY10" fmla="*/ 2346379 h 2622900"/>
              <a:gd name="connsiteX11" fmla="*/ 102874 w 5208645"/>
              <a:gd name="connsiteY11" fmla="*/ 79395 h 2622900"/>
              <a:gd name="connsiteX12" fmla="*/ 102875 w 5208645"/>
              <a:gd name="connsiteY12" fmla="*/ 79390 h 2622900"/>
              <a:gd name="connsiteX13" fmla="*/ 102875 w 5208645"/>
              <a:gd name="connsiteY13" fmla="*/ 0 h 2622900"/>
              <a:gd name="connsiteX0" fmla="*/ 2582362 w 5106571"/>
              <a:gd name="connsiteY0" fmla="*/ 0 h 2622900"/>
              <a:gd name="connsiteX1" fmla="*/ 5106571 w 5106571"/>
              <a:gd name="connsiteY1" fmla="*/ 0 h 2622900"/>
              <a:gd name="connsiteX2" fmla="*/ 5106571 w 5106571"/>
              <a:gd name="connsiteY2" fmla="*/ 2622900 h 2622900"/>
              <a:gd name="connsiteX3" fmla="*/ 2582362 w 5106571"/>
              <a:gd name="connsiteY3" fmla="*/ 2622900 h 2622900"/>
              <a:gd name="connsiteX4" fmla="*/ 2582362 w 5106571"/>
              <a:gd name="connsiteY4" fmla="*/ 0 h 2622900"/>
              <a:gd name="connsiteX5" fmla="*/ 801 w 5106571"/>
              <a:gd name="connsiteY5" fmla="*/ 0 h 2622900"/>
              <a:gd name="connsiteX6" fmla="*/ 80195 w 5106571"/>
              <a:gd name="connsiteY6" fmla="*/ 0 h 2622900"/>
              <a:gd name="connsiteX7" fmla="*/ 2536643 w 5106571"/>
              <a:gd name="connsiteY7" fmla="*/ 0 h 2622900"/>
              <a:gd name="connsiteX8" fmla="*/ 2536643 w 5106571"/>
              <a:gd name="connsiteY8" fmla="*/ 2622900 h 2622900"/>
              <a:gd name="connsiteX9" fmla="*/ 124071 w 5106571"/>
              <a:gd name="connsiteY9" fmla="*/ 2622900 h 2622900"/>
              <a:gd name="connsiteX10" fmla="*/ 800 w 5106571"/>
              <a:gd name="connsiteY10" fmla="*/ 2346379 h 2622900"/>
              <a:gd name="connsiteX11" fmla="*/ 800 w 5106571"/>
              <a:gd name="connsiteY11" fmla="*/ 79395 h 2622900"/>
              <a:gd name="connsiteX12" fmla="*/ 801 w 5106571"/>
              <a:gd name="connsiteY12" fmla="*/ 79390 h 2622900"/>
              <a:gd name="connsiteX13" fmla="*/ 801 w 51065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65392 w 5105771"/>
              <a:gd name="connsiteY9" fmla="*/ 2622900 h 2622900"/>
              <a:gd name="connsiteX10" fmla="*/ 0 w 5105771"/>
              <a:gd name="connsiteY10" fmla="*/ 2346379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785 w 5105994"/>
              <a:gd name="connsiteY0" fmla="*/ 0 h 2622900"/>
              <a:gd name="connsiteX1" fmla="*/ 5105994 w 5105994"/>
              <a:gd name="connsiteY1" fmla="*/ 0 h 2622900"/>
              <a:gd name="connsiteX2" fmla="*/ 5105994 w 5105994"/>
              <a:gd name="connsiteY2" fmla="*/ 2622900 h 2622900"/>
              <a:gd name="connsiteX3" fmla="*/ 2581785 w 5105994"/>
              <a:gd name="connsiteY3" fmla="*/ 2622900 h 2622900"/>
              <a:gd name="connsiteX4" fmla="*/ 2581785 w 5105994"/>
              <a:gd name="connsiteY4" fmla="*/ 0 h 2622900"/>
              <a:gd name="connsiteX5" fmla="*/ 224 w 5105994"/>
              <a:gd name="connsiteY5" fmla="*/ 0 h 2622900"/>
              <a:gd name="connsiteX6" fmla="*/ 79618 w 5105994"/>
              <a:gd name="connsiteY6" fmla="*/ 0 h 2622900"/>
              <a:gd name="connsiteX7" fmla="*/ 2536066 w 5105994"/>
              <a:gd name="connsiteY7" fmla="*/ 0 h 2622900"/>
              <a:gd name="connsiteX8" fmla="*/ 2536066 w 5105994"/>
              <a:gd name="connsiteY8" fmla="*/ 2622900 h 2622900"/>
              <a:gd name="connsiteX9" fmla="*/ 165615 w 5105994"/>
              <a:gd name="connsiteY9" fmla="*/ 2622900 h 2622900"/>
              <a:gd name="connsiteX10" fmla="*/ 223 w 5105994"/>
              <a:gd name="connsiteY10" fmla="*/ 2346379 h 2622900"/>
              <a:gd name="connsiteX11" fmla="*/ 223 w 5105994"/>
              <a:gd name="connsiteY11" fmla="*/ 79395 h 2622900"/>
              <a:gd name="connsiteX12" fmla="*/ 224 w 5105994"/>
              <a:gd name="connsiteY12" fmla="*/ 79390 h 2622900"/>
              <a:gd name="connsiteX13" fmla="*/ 224 w 5105994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98738 w 5105771"/>
              <a:gd name="connsiteY9" fmla="*/ 2622900 h 2622900"/>
              <a:gd name="connsiteX10" fmla="*/ 0 w 5105771"/>
              <a:gd name="connsiteY10" fmla="*/ 2346379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98738 w 5105771"/>
              <a:gd name="connsiteY9" fmla="*/ 2622900 h 2622900"/>
              <a:gd name="connsiteX10" fmla="*/ 0 w 5105771"/>
              <a:gd name="connsiteY10" fmla="*/ 2346379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05771" h="2622900">
                <a:moveTo>
                  <a:pt x="2581562" y="0"/>
                </a:moveTo>
                <a:lnTo>
                  <a:pt x="5105771" y="0"/>
                </a:lnTo>
                <a:lnTo>
                  <a:pt x="5105771" y="2622900"/>
                </a:lnTo>
                <a:lnTo>
                  <a:pt x="2581562" y="2622900"/>
                </a:lnTo>
                <a:lnTo>
                  <a:pt x="2581562" y="0"/>
                </a:lnTo>
                <a:close/>
                <a:moveTo>
                  <a:pt x="1" y="0"/>
                </a:moveTo>
                <a:lnTo>
                  <a:pt x="79395" y="0"/>
                </a:lnTo>
                <a:lnTo>
                  <a:pt x="2535843" y="0"/>
                </a:lnTo>
                <a:lnTo>
                  <a:pt x="2535843" y="2622900"/>
                </a:lnTo>
                <a:lnTo>
                  <a:pt x="198738" y="2622900"/>
                </a:lnTo>
                <a:cubicBezTo>
                  <a:pt x="741" y="2619288"/>
                  <a:pt x="0" y="2390228"/>
                  <a:pt x="0" y="2346379"/>
                </a:cubicBezTo>
                <a:lnTo>
                  <a:pt x="0" y="79395"/>
                </a:lnTo>
                <a:cubicBezTo>
                  <a:pt x="0" y="79393"/>
                  <a:pt x="1" y="79392"/>
                  <a:pt x="1" y="79390"/>
                </a:cubicBezTo>
                <a:lnTo>
                  <a:pt x="1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3" name="任意多边形 32"/>
          <p:cNvSpPr/>
          <p:nvPr userDrawn="1"/>
        </p:nvSpPr>
        <p:spPr>
          <a:xfrm flipV="1">
            <a:off x="7888622" y="0"/>
            <a:ext cx="3443006" cy="3440888"/>
          </a:xfrm>
          <a:custGeom>
            <a:avLst/>
            <a:gdLst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6771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8941"/>
              <a:gd name="connsiteY0" fmla="*/ 0 h 2616731"/>
              <a:gd name="connsiteX1" fmla="*/ 2241386 w 2518941"/>
              <a:gd name="connsiteY1" fmla="*/ 0 h 2616731"/>
              <a:gd name="connsiteX2" fmla="*/ 2518375 w 2518941"/>
              <a:gd name="connsiteY2" fmla="*/ 333120 h 2616731"/>
              <a:gd name="connsiteX3" fmla="*/ 2515238 w 2518941"/>
              <a:gd name="connsiteY3" fmla="*/ 2616731 h 2616731"/>
              <a:gd name="connsiteX4" fmla="*/ 0 w 2518941"/>
              <a:gd name="connsiteY4" fmla="*/ 2616731 h 2616731"/>
              <a:gd name="connsiteX5" fmla="*/ 0 w 2518941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3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373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21160"/>
              <a:gd name="connsiteY0" fmla="*/ 0 h 2616731"/>
              <a:gd name="connsiteX1" fmla="*/ 2241386 w 2521160"/>
              <a:gd name="connsiteY1" fmla="*/ 0 h 2616731"/>
              <a:gd name="connsiteX2" fmla="*/ 2520697 w 2521160"/>
              <a:gd name="connsiteY2" fmla="*/ 333120 h 2616731"/>
              <a:gd name="connsiteX3" fmla="*/ 2515238 w 2521160"/>
              <a:gd name="connsiteY3" fmla="*/ 2616731 h 2616731"/>
              <a:gd name="connsiteX4" fmla="*/ 0 w 2521160"/>
              <a:gd name="connsiteY4" fmla="*/ 2616731 h 2616731"/>
              <a:gd name="connsiteX5" fmla="*/ 0 w 2521160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5534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6786" h="2616731">
                <a:moveTo>
                  <a:pt x="0" y="0"/>
                </a:moveTo>
                <a:lnTo>
                  <a:pt x="2241386" y="0"/>
                </a:lnTo>
                <a:cubicBezTo>
                  <a:pt x="2481475" y="0"/>
                  <a:pt x="2514315" y="99067"/>
                  <a:pt x="2516056" y="335534"/>
                </a:cubicBezTo>
                <a:cubicBezTo>
                  <a:pt x="2518878" y="1096738"/>
                  <a:pt x="2512416" y="1855527"/>
                  <a:pt x="2515238" y="2616731"/>
                </a:cubicBezTo>
                <a:lnTo>
                  <a:pt x="0" y="2616731"/>
                </a:lnTo>
                <a:lnTo>
                  <a:pt x="0" y="0"/>
                </a:lnTo>
                <a:close/>
              </a:path>
            </a:pathLst>
          </a:cu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7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3179" y="5910953"/>
            <a:ext cx="2228449" cy="4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  <p:sp>
        <p:nvSpPr>
          <p:cNvPr id="23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55662" y="4144966"/>
            <a:ext cx="8259308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36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24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55662" y="5469496"/>
            <a:ext cx="7032960" cy="339645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r>
              <a:rPr lang="en-US" altLang="zh-CN" dirty="0"/>
              <a:t>     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25" name="图片占位符 29"/>
          <p:cNvSpPr>
            <a:spLocks noGrp="1"/>
          </p:cNvSpPr>
          <p:nvPr>
            <p:ph type="pic" sz="quarter" idx="18"/>
          </p:nvPr>
        </p:nvSpPr>
        <p:spPr>
          <a:xfrm>
            <a:off x="897499" y="380894"/>
            <a:ext cx="6926400" cy="3441600"/>
          </a:xfrm>
          <a:custGeom>
            <a:avLst/>
            <a:gdLst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3195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3195 w 6927595"/>
              <a:gd name="connsiteY10" fmla="*/ 3433762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3195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505908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503524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8758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8758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8758 w 6927595"/>
              <a:gd name="connsiteY10" fmla="*/ 3433762 h 3434513"/>
              <a:gd name="connsiteX11" fmla="*/ 3498758 w 6927595"/>
              <a:gd name="connsiteY11" fmla="*/ 0 h 3434513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39167 w 6927595"/>
              <a:gd name="connsiteY2" fmla="*/ 0 h 3435581"/>
              <a:gd name="connsiteX3" fmla="*/ 3434400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39167 w 6927595"/>
              <a:gd name="connsiteY2" fmla="*/ 0 h 3435581"/>
              <a:gd name="connsiteX3" fmla="*/ 3439167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39167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503521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503521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503521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503522 w 6927595"/>
              <a:gd name="connsiteY10" fmla="*/ 3434830 h 3435581"/>
              <a:gd name="connsiteX11" fmla="*/ 3503521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503521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501140 w 6927595"/>
              <a:gd name="connsiteY10" fmla="*/ 3434830 h 3435581"/>
              <a:gd name="connsiteX11" fmla="*/ 3503521 w 6927595"/>
              <a:gd name="connsiteY11" fmla="*/ 1068 h 343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27595" h="3435581">
                <a:moveTo>
                  <a:pt x="217180" y="1369"/>
                </a:moveTo>
                <a:lnTo>
                  <a:pt x="3433404" y="1369"/>
                </a:lnTo>
                <a:lnTo>
                  <a:pt x="3441550" y="0"/>
                </a:lnTo>
                <a:cubicBezTo>
                  <a:pt x="3440756" y="1145194"/>
                  <a:pt x="3442343" y="2290387"/>
                  <a:pt x="3441549" y="3435581"/>
                </a:cubicBezTo>
                <a:lnTo>
                  <a:pt x="0" y="3435581"/>
                </a:lnTo>
                <a:lnTo>
                  <a:pt x="0" y="218549"/>
                </a:lnTo>
                <a:cubicBezTo>
                  <a:pt x="0" y="98604"/>
                  <a:pt x="97235" y="1369"/>
                  <a:pt x="217180" y="1369"/>
                </a:cubicBezTo>
                <a:close/>
                <a:moveTo>
                  <a:pt x="3503521" y="1068"/>
                </a:moveTo>
                <a:lnTo>
                  <a:pt x="6927595" y="1068"/>
                </a:lnTo>
                <a:lnTo>
                  <a:pt x="6927595" y="3434830"/>
                </a:lnTo>
                <a:lnTo>
                  <a:pt x="3501140" y="3434830"/>
                </a:lnTo>
                <a:cubicBezTo>
                  <a:pt x="3502728" y="2290243"/>
                  <a:pt x="3501933" y="1145655"/>
                  <a:pt x="3503521" y="1068"/>
                </a:cubicBezTo>
                <a:close/>
              </a:path>
            </a:pathLst>
          </a:custGeo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6" name="任意多边形 25"/>
          <p:cNvSpPr/>
          <p:nvPr userDrawn="1"/>
        </p:nvSpPr>
        <p:spPr>
          <a:xfrm rot="10800000" flipH="1" flipV="1">
            <a:off x="7888622" y="380895"/>
            <a:ext cx="3443006" cy="3440888"/>
          </a:xfrm>
          <a:custGeom>
            <a:avLst/>
            <a:gdLst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6771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8941"/>
              <a:gd name="connsiteY0" fmla="*/ 0 h 2616731"/>
              <a:gd name="connsiteX1" fmla="*/ 2241386 w 2518941"/>
              <a:gd name="connsiteY1" fmla="*/ 0 h 2616731"/>
              <a:gd name="connsiteX2" fmla="*/ 2518375 w 2518941"/>
              <a:gd name="connsiteY2" fmla="*/ 333120 h 2616731"/>
              <a:gd name="connsiteX3" fmla="*/ 2515238 w 2518941"/>
              <a:gd name="connsiteY3" fmla="*/ 2616731 h 2616731"/>
              <a:gd name="connsiteX4" fmla="*/ 0 w 2518941"/>
              <a:gd name="connsiteY4" fmla="*/ 2616731 h 2616731"/>
              <a:gd name="connsiteX5" fmla="*/ 0 w 2518941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3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373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21160"/>
              <a:gd name="connsiteY0" fmla="*/ 0 h 2616731"/>
              <a:gd name="connsiteX1" fmla="*/ 2241386 w 2521160"/>
              <a:gd name="connsiteY1" fmla="*/ 0 h 2616731"/>
              <a:gd name="connsiteX2" fmla="*/ 2520697 w 2521160"/>
              <a:gd name="connsiteY2" fmla="*/ 333120 h 2616731"/>
              <a:gd name="connsiteX3" fmla="*/ 2515238 w 2521160"/>
              <a:gd name="connsiteY3" fmla="*/ 2616731 h 2616731"/>
              <a:gd name="connsiteX4" fmla="*/ 0 w 2521160"/>
              <a:gd name="connsiteY4" fmla="*/ 2616731 h 2616731"/>
              <a:gd name="connsiteX5" fmla="*/ 0 w 2521160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5534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6786" h="2616731">
                <a:moveTo>
                  <a:pt x="0" y="0"/>
                </a:moveTo>
                <a:lnTo>
                  <a:pt x="2241386" y="0"/>
                </a:lnTo>
                <a:cubicBezTo>
                  <a:pt x="2481475" y="0"/>
                  <a:pt x="2514315" y="99067"/>
                  <a:pt x="2516056" y="335534"/>
                </a:cubicBezTo>
                <a:cubicBezTo>
                  <a:pt x="2518878" y="1096738"/>
                  <a:pt x="2512416" y="1855527"/>
                  <a:pt x="2515238" y="2616731"/>
                </a:cubicBezTo>
                <a:lnTo>
                  <a:pt x="0" y="2616731"/>
                </a:lnTo>
                <a:lnTo>
                  <a:pt x="0" y="0"/>
                </a:lnTo>
                <a:close/>
              </a:path>
            </a:pathLst>
          </a:cu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7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3179" y="5910953"/>
            <a:ext cx="2228449" cy="4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12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2021 Neusoft Corporation</a:t>
            </a:r>
          </a:p>
        </p:txBody>
      </p:sp>
      <p:grpSp>
        <p:nvGrpSpPr>
          <p:cNvPr id="9" name="组合 8"/>
          <p:cNvGrpSpPr/>
          <p:nvPr userDrawn="1"/>
        </p:nvGrpSpPr>
        <p:grpSpPr>
          <a:xfrm flipV="1">
            <a:off x="817684" y="-1"/>
            <a:ext cx="10513872" cy="3596054"/>
            <a:chOff x="769935" y="364066"/>
            <a:chExt cx="7650601" cy="2616731"/>
          </a:xfrm>
        </p:grpSpPr>
        <p:sp>
          <p:nvSpPr>
            <p:cNvPr id="10" name="任意多边形 9"/>
            <p:cNvSpPr/>
            <p:nvPr userDrawn="1"/>
          </p:nvSpPr>
          <p:spPr>
            <a:xfrm>
              <a:off x="769935" y="364066"/>
              <a:ext cx="2531706" cy="2616731"/>
            </a:xfrm>
            <a:custGeom>
              <a:avLst/>
              <a:gdLst>
                <a:gd name="connsiteX0" fmla="*/ 239986 w 2506662"/>
                <a:gd name="connsiteY0" fmla="*/ 0 h 2616731"/>
                <a:gd name="connsiteX1" fmla="*/ 2506662 w 2506662"/>
                <a:gd name="connsiteY1" fmla="*/ 0 h 2616731"/>
                <a:gd name="connsiteX2" fmla="*/ 2506662 w 2506662"/>
                <a:gd name="connsiteY2" fmla="*/ 2616731 h 2616731"/>
                <a:gd name="connsiteX3" fmla="*/ 0 w 2506662"/>
                <a:gd name="connsiteY3" fmla="*/ 2616731 h 2616731"/>
                <a:gd name="connsiteX4" fmla="*/ 0 w 2506662"/>
                <a:gd name="connsiteY4" fmla="*/ 350053 h 2616731"/>
                <a:gd name="connsiteX5" fmla="*/ 239986 w 2506662"/>
                <a:gd name="connsiteY5" fmla="*/ 0 h 26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6662" h="2616731">
                  <a:moveTo>
                    <a:pt x="239986" y="0"/>
                  </a:moveTo>
                  <a:lnTo>
                    <a:pt x="2506662" y="0"/>
                  </a:lnTo>
                  <a:lnTo>
                    <a:pt x="2506662" y="2616731"/>
                  </a:lnTo>
                  <a:lnTo>
                    <a:pt x="0" y="2616731"/>
                  </a:lnTo>
                  <a:lnTo>
                    <a:pt x="0" y="350053"/>
                  </a:lnTo>
                  <a:cubicBezTo>
                    <a:pt x="0" y="109964"/>
                    <a:pt x="-103" y="0"/>
                    <a:pt x="239986" y="0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任意多边形 10"/>
            <p:cNvSpPr/>
            <p:nvPr userDrawn="1"/>
          </p:nvSpPr>
          <p:spPr>
            <a:xfrm>
              <a:off x="3343860" y="364066"/>
              <a:ext cx="2510520" cy="2616731"/>
            </a:xfrm>
            <a:custGeom>
              <a:avLst/>
              <a:gdLst>
                <a:gd name="connsiteX0" fmla="*/ 0 w 2506662"/>
                <a:gd name="connsiteY0" fmla="*/ 0 h 2616731"/>
                <a:gd name="connsiteX1" fmla="*/ 2506662 w 2506662"/>
                <a:gd name="connsiteY1" fmla="*/ 0 h 2616731"/>
                <a:gd name="connsiteX2" fmla="*/ 2506662 w 2506662"/>
                <a:gd name="connsiteY2" fmla="*/ 2616731 h 2616731"/>
                <a:gd name="connsiteX3" fmla="*/ 0 w 2506662"/>
                <a:gd name="connsiteY3" fmla="*/ 2616731 h 2616731"/>
                <a:gd name="connsiteX4" fmla="*/ 0 w 2506662"/>
                <a:gd name="connsiteY4" fmla="*/ 0 h 26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6662" h="2616731">
                  <a:moveTo>
                    <a:pt x="0" y="0"/>
                  </a:moveTo>
                  <a:lnTo>
                    <a:pt x="2506662" y="0"/>
                  </a:lnTo>
                  <a:lnTo>
                    <a:pt x="2506662" y="2616731"/>
                  </a:lnTo>
                  <a:lnTo>
                    <a:pt x="0" y="261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 userDrawn="1"/>
          </p:nvSpPr>
          <p:spPr>
            <a:xfrm>
              <a:off x="5898143" y="364066"/>
              <a:ext cx="2522393" cy="2616731"/>
            </a:xfrm>
            <a:custGeom>
              <a:avLst/>
              <a:gdLst>
                <a:gd name="connsiteX0" fmla="*/ 0 w 2515238"/>
                <a:gd name="connsiteY0" fmla="*/ 0 h 2616731"/>
                <a:gd name="connsiteX1" fmla="*/ 2241386 w 2515238"/>
                <a:gd name="connsiteY1" fmla="*/ 0 h 2616731"/>
                <a:gd name="connsiteX2" fmla="*/ 2506771 w 2515238"/>
                <a:gd name="connsiteY2" fmla="*/ 333120 h 2616731"/>
                <a:gd name="connsiteX3" fmla="*/ 2515238 w 2515238"/>
                <a:gd name="connsiteY3" fmla="*/ 2616731 h 2616731"/>
                <a:gd name="connsiteX4" fmla="*/ 0 w 2515238"/>
                <a:gd name="connsiteY4" fmla="*/ 2616731 h 2616731"/>
                <a:gd name="connsiteX5" fmla="*/ 0 w 2515238"/>
                <a:gd name="connsiteY5" fmla="*/ 0 h 26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5238" h="2616731">
                  <a:moveTo>
                    <a:pt x="0" y="0"/>
                  </a:moveTo>
                  <a:lnTo>
                    <a:pt x="2241386" y="0"/>
                  </a:lnTo>
                  <a:cubicBezTo>
                    <a:pt x="2481475" y="0"/>
                    <a:pt x="2506771" y="93031"/>
                    <a:pt x="2506771" y="333120"/>
                  </a:cubicBezTo>
                  <a:cubicBezTo>
                    <a:pt x="2509593" y="1094324"/>
                    <a:pt x="2512416" y="1855527"/>
                    <a:pt x="2515238" y="2616731"/>
                  </a:cubicBezTo>
                  <a:lnTo>
                    <a:pt x="0" y="261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文本占位符 126"/>
          <p:cNvSpPr>
            <a:spLocks noGrp="1"/>
          </p:cNvSpPr>
          <p:nvPr>
            <p:ph type="body" sz="quarter" idx="20" hasCustomPrompt="1"/>
          </p:nvPr>
        </p:nvSpPr>
        <p:spPr>
          <a:xfrm>
            <a:off x="855662" y="4046218"/>
            <a:ext cx="6949343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発表者</a:t>
            </a:r>
            <a:r>
              <a:rPr lang="en-US" altLang="zh-CN" dirty="0"/>
              <a:t>     </a:t>
            </a:r>
          </a:p>
          <a:p>
            <a:pPr lvl="0"/>
            <a:r>
              <a:rPr lang="en-US" altLang="zh-CN" dirty="0"/>
              <a:t>16 PT MS</a:t>
            </a:r>
            <a:r>
              <a:rPr lang="zh-CN" altLang="en-US" dirty="0"/>
              <a:t>　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en-US" altLang="zh-CN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21" hasCustomPrompt="1"/>
          </p:nvPr>
        </p:nvSpPr>
        <p:spPr>
          <a:xfrm>
            <a:off x="1245637" y="789128"/>
            <a:ext cx="6060772" cy="646331"/>
          </a:xfrm>
          <a:prstGeom prst="rect">
            <a:avLst/>
          </a:prstGeom>
          <a:solidFill>
            <a:srgbClr val="005BAC"/>
          </a:solidFill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 baseline="0">
                <a:solidFill>
                  <a:schemeClr val="bg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40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03179" y="5910953"/>
            <a:ext cx="2228449" cy="49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43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972329" y="2830001"/>
            <a:ext cx="8305271" cy="119799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005BAC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36 PT MS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grpSp>
        <p:nvGrpSpPr>
          <p:cNvPr id="4" name="组合 3"/>
          <p:cNvGrpSpPr/>
          <p:nvPr userDrawn="1"/>
        </p:nvGrpSpPr>
        <p:grpSpPr>
          <a:xfrm flipH="1">
            <a:off x="795943" y="1830878"/>
            <a:ext cx="1571106" cy="3196245"/>
            <a:chOff x="795943" y="1234670"/>
            <a:chExt cx="1571106" cy="3196245"/>
          </a:xfrm>
        </p:grpSpPr>
        <p:sp>
          <p:nvSpPr>
            <p:cNvPr id="5" name="单圆角矩形 4"/>
            <p:cNvSpPr/>
            <p:nvPr userDrawn="1"/>
          </p:nvSpPr>
          <p:spPr>
            <a:xfrm flipH="1">
              <a:off x="795943" y="1234670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单圆角矩形 5"/>
            <p:cNvSpPr/>
            <p:nvPr userDrawn="1"/>
          </p:nvSpPr>
          <p:spPr>
            <a:xfrm flipH="1" flipV="1">
              <a:off x="795943" y="2859809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563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764000"/>
            <a:ext cx="10210271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</p:spTree>
    <p:extLst>
      <p:ext uri="{BB962C8B-B14F-4D97-AF65-F5344CB8AC3E}">
        <p14:creationId xmlns:p14="http://schemas.microsoft.com/office/powerpoint/2010/main" val="159418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4" name="单圆角矩形 3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单圆角矩形 4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764000"/>
            <a:ext cx="10210271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  <a:p>
            <a:pPr lvl="0"/>
            <a:endParaRPr lang="en-US" altLang="zh-CN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6316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1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09" r:id="rId2"/>
    <p:sldLayoutId id="2147483810" r:id="rId3"/>
    <p:sldLayoutId id="2147483808" r:id="rId4"/>
    <p:sldLayoutId id="2147483776" r:id="rId5"/>
    <p:sldLayoutId id="2147483811" r:id="rId6"/>
    <p:sldLayoutId id="2147483780" r:id="rId7"/>
    <p:sldLayoutId id="2147483765" r:id="rId8"/>
    <p:sldLayoutId id="2147483812" r:id="rId9"/>
    <p:sldLayoutId id="2147483782" r:id="rId10"/>
    <p:sldLayoutId id="2147483781" r:id="rId11"/>
    <p:sldLayoutId id="2147483783" r:id="rId12"/>
    <p:sldLayoutId id="2147483784" r:id="rId13"/>
    <p:sldLayoutId id="2147483785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813" r:id="rId20"/>
    <p:sldLayoutId id="2147483814" r:id="rId21"/>
    <p:sldLayoutId id="2147483815" r:id="rId22"/>
    <p:sldLayoutId id="2147483816" r:id="rId23"/>
    <p:sldLayoutId id="2147483817" r:id="rId24"/>
    <p:sldLayoutId id="2147483818" r:id="rId25"/>
    <p:sldLayoutId id="2147483819" r:id="rId26"/>
    <p:sldLayoutId id="214748382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855662" y="4144966"/>
            <a:ext cx="8259308" cy="604781"/>
          </a:xfrm>
        </p:spPr>
        <p:txBody>
          <a:bodyPr/>
          <a:lstStyle/>
          <a:p>
            <a:pPr lvl="0">
              <a:defRPr/>
            </a:pPr>
            <a:r>
              <a:rPr lang="en-US" altLang="zh-CN" dirty="0">
                <a:solidFill>
                  <a:schemeClr val="tx1"/>
                </a:solidFill>
                <a:latin typeface="Microsoft Uighur" panose="02000000000000000000" pitchFamily="2" charset="-78"/>
                <a:ea typeface="Microsoft YaHei" panose="020B0503020204020204" pitchFamily="34" charset="-122"/>
                <a:cs typeface="Microsoft Uighur" panose="02000000000000000000" pitchFamily="2" charset="-78"/>
              </a:rPr>
              <a:t>SEJ</a:t>
            </a:r>
            <a:r>
              <a:rPr lang="zh-CN" altLang="en-US" dirty="0">
                <a:solidFill>
                  <a:schemeClr val="tx1"/>
                </a:solidFill>
                <a:latin typeface="Microsoft Uighur" panose="02000000000000000000" pitchFamily="2" charset="-78"/>
                <a:ea typeface="Microsoft YaHei" panose="020B0503020204020204" pitchFamily="34" charset="-122"/>
                <a:cs typeface="Microsoft Uighur" panose="02000000000000000000" pitchFamily="2" charset="-78"/>
              </a:rPr>
              <a:t>项目介绍</a:t>
            </a:r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文本占位符 15"/>
          <p:cNvSpPr txBox="1">
            <a:spLocks/>
          </p:cNvSpPr>
          <p:nvPr/>
        </p:nvSpPr>
        <p:spPr>
          <a:xfrm>
            <a:off x="897499" y="4911112"/>
            <a:ext cx="6435329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流通一测试 张彬妮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fontAlgn="auto">
              <a:spcAft>
                <a:spcPts val="0"/>
              </a:spcAft>
            </a:pPr>
            <a:r>
              <a:rPr lang="en-US" altLang="zh-CN" dirty="0">
                <a:ea typeface="Verdana" panose="020B0604030504040204" pitchFamily="34" charset="0"/>
              </a:rPr>
              <a:t>2024</a:t>
            </a:r>
            <a:r>
              <a:rPr lang="zh-CN" altLang="en-US" dirty="0">
                <a:ea typeface="Microsoft YaHei" panose="020B0503020204020204" pitchFamily="34" charset="-122"/>
              </a:rPr>
              <a:t>年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月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137755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346919" y="101199"/>
            <a:ext cx="43728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SEJ</a:t>
            </a:r>
            <a:r>
              <a:rPr lang="zh-CN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角丸四角形 1"/>
          <p:cNvSpPr/>
          <p:nvPr/>
        </p:nvSpPr>
        <p:spPr>
          <a:xfrm>
            <a:off x="5070761" y="368777"/>
            <a:ext cx="2817093" cy="5634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登録明細画面（商品無し）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7" y="1982524"/>
            <a:ext cx="6146360" cy="3688603"/>
          </a:xfrm>
          <a:prstGeom prst="rect">
            <a:avLst/>
          </a:prstGeom>
        </p:spPr>
      </p:pic>
      <p:sp>
        <p:nvSpPr>
          <p:cNvPr id="5" name="楕円 4"/>
          <p:cNvSpPr/>
          <p:nvPr/>
        </p:nvSpPr>
        <p:spPr>
          <a:xfrm>
            <a:off x="2169523" y="1172679"/>
            <a:ext cx="157683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現行環境</a:t>
            </a:r>
          </a:p>
        </p:txBody>
      </p:sp>
      <p:sp>
        <p:nvSpPr>
          <p:cNvPr id="95" name="楕円 94"/>
          <p:cNvSpPr/>
          <p:nvPr/>
        </p:nvSpPr>
        <p:spPr>
          <a:xfrm>
            <a:off x="8395854" y="1172679"/>
            <a:ext cx="248458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次世代</a:t>
            </a:r>
            <a:r>
              <a:rPr kumimoji="1" lang="ja-JP" altLang="en-US" dirty="0"/>
              <a:t>システム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743" y="1982524"/>
            <a:ext cx="2534587" cy="422431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8144" y="1982523"/>
            <a:ext cx="2376175" cy="4224311"/>
          </a:xfrm>
          <a:prstGeom prst="rect">
            <a:avLst/>
          </a:prstGeom>
        </p:spPr>
      </p:pic>
      <p:sp>
        <p:nvSpPr>
          <p:cNvPr id="98" name="正方形/長方形 97"/>
          <p:cNvSpPr/>
          <p:nvPr/>
        </p:nvSpPr>
        <p:spPr>
          <a:xfrm>
            <a:off x="6708176" y="1808745"/>
            <a:ext cx="5417149" cy="4573006"/>
          </a:xfrm>
          <a:prstGeom prst="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7423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346919" y="101199"/>
            <a:ext cx="43728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SEJ</a:t>
            </a:r>
            <a:r>
              <a:rPr lang="zh-CN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5070761" y="368777"/>
            <a:ext cx="2817093" cy="5634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登録明細画面（商品あり）</a:t>
            </a:r>
          </a:p>
        </p:txBody>
      </p:sp>
      <p:sp>
        <p:nvSpPr>
          <p:cNvPr id="4" name="楕円 3"/>
          <p:cNvSpPr/>
          <p:nvPr/>
        </p:nvSpPr>
        <p:spPr>
          <a:xfrm>
            <a:off x="2169523" y="1172679"/>
            <a:ext cx="157683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現行環境</a:t>
            </a:r>
          </a:p>
        </p:txBody>
      </p:sp>
      <p:sp>
        <p:nvSpPr>
          <p:cNvPr id="5" name="楕円 4"/>
          <p:cNvSpPr/>
          <p:nvPr/>
        </p:nvSpPr>
        <p:spPr>
          <a:xfrm>
            <a:off x="8395854" y="1172679"/>
            <a:ext cx="248458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次世代</a:t>
            </a:r>
            <a:r>
              <a:rPr kumimoji="1" lang="ja-JP" altLang="en-US" dirty="0"/>
              <a:t>システム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98" y="1982523"/>
            <a:ext cx="6249809" cy="376105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203" y="1982523"/>
            <a:ext cx="2485231" cy="414205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8230" y="1982523"/>
            <a:ext cx="2329904" cy="4142052"/>
          </a:xfrm>
          <a:prstGeom prst="rect">
            <a:avLst/>
          </a:prstGeom>
        </p:spPr>
      </p:pic>
      <p:sp>
        <p:nvSpPr>
          <p:cNvPr id="8" name="四角形吹き出し 7"/>
          <p:cNvSpPr/>
          <p:nvPr/>
        </p:nvSpPr>
        <p:spPr>
          <a:xfrm>
            <a:off x="5357091" y="6220786"/>
            <a:ext cx="1330036" cy="550120"/>
          </a:xfrm>
          <a:prstGeom prst="wedgeRectCallout">
            <a:avLst>
              <a:gd name="adj1" fmla="val 77084"/>
              <a:gd name="adj2" fmla="val -227921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声掛けエリア</a:t>
            </a: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29498" y="6124575"/>
            <a:ext cx="5127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ＭＳ Ｐゴシック 本文"/>
                <a:ea typeface="+mn-ea"/>
              </a:rPr>
              <a:t>MAX</a:t>
            </a:r>
            <a:r>
              <a:rPr kumimoji="1" lang="zh-CN" altLang="en-US" dirty="0">
                <a:latin typeface="ＭＳ Ｐゴシック 本文"/>
                <a:ea typeface="+mn-ea"/>
              </a:rPr>
              <a:t>商品点数：</a:t>
            </a:r>
            <a:r>
              <a:rPr kumimoji="1" lang="en-US" altLang="zh-CN" dirty="0">
                <a:latin typeface="ＭＳ Ｐゴシック 本文"/>
                <a:ea typeface="+mn-ea"/>
              </a:rPr>
              <a:t>150X</a:t>
            </a:r>
            <a:r>
              <a:rPr kumimoji="1" lang="en-US" altLang="zh-CN" b="1" dirty="0">
                <a:latin typeface="ＭＳ Ｐゴシック 本文"/>
                <a:ea typeface="+mn-ea"/>
              </a:rPr>
              <a:t>999</a:t>
            </a:r>
            <a:r>
              <a:rPr kumimoji="1" lang="en-US" altLang="zh-CN" dirty="0">
                <a:latin typeface="ＭＳ Ｐゴシック 本文"/>
                <a:ea typeface="+mn-ea"/>
              </a:rPr>
              <a:t>=149,850</a:t>
            </a:r>
            <a:r>
              <a:rPr kumimoji="1" lang="zh-CN" altLang="en-US" dirty="0">
                <a:latin typeface="ＭＳ Ｐゴシック 本文"/>
                <a:ea typeface="+mn-ea"/>
              </a:rPr>
              <a:t>点</a:t>
            </a:r>
            <a:endParaRPr kumimoji="1" lang="en-US" altLang="zh-CN" dirty="0">
              <a:latin typeface="ＭＳ Ｐゴシック 本文"/>
              <a:ea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>
                <a:latin typeface="ＭＳ Ｐゴシック 本文"/>
                <a:ea typeface="+mn-ea"/>
              </a:rPr>
              <a:t>MAX</a:t>
            </a:r>
            <a:r>
              <a:rPr kumimoji="1" lang="zh-CN" altLang="en-US" dirty="0">
                <a:latin typeface="ＭＳ Ｐゴシック 本文"/>
                <a:ea typeface="+mn-ea"/>
              </a:rPr>
              <a:t>合计金额：</a:t>
            </a:r>
            <a:r>
              <a:rPr kumimoji="1" lang="en-US" altLang="zh-CN" dirty="0">
                <a:latin typeface="ＭＳ Ｐゴシック 本文"/>
                <a:ea typeface="+mn-ea"/>
              </a:rPr>
              <a:t>9999,999</a:t>
            </a:r>
            <a:r>
              <a:rPr kumimoji="1" lang="ja-JP" altLang="en-US" dirty="0">
                <a:latin typeface="ＭＳ Ｐゴシック 本文"/>
                <a:ea typeface="+mn-ea"/>
              </a:rPr>
              <a:t>円</a:t>
            </a:r>
            <a:r>
              <a:rPr kumimoji="1" lang="zh-CN" altLang="en-US" dirty="0">
                <a:latin typeface="+mn-ea"/>
                <a:ea typeface="+mn-ea"/>
              </a:rPr>
              <a:t>（</a:t>
            </a:r>
            <a:r>
              <a:rPr kumimoji="1" lang="ja-JP" altLang="en-US" dirty="0">
                <a:latin typeface="+mn-ea"/>
                <a:ea typeface="+mn-ea"/>
              </a:rPr>
              <a:t>個別商品も同じ</a:t>
            </a:r>
            <a:r>
              <a:rPr kumimoji="1" lang="zh-CN" altLang="en-US" dirty="0">
                <a:latin typeface="+mn-ea"/>
                <a:ea typeface="+mn-ea"/>
              </a:rPr>
              <a:t>）</a:t>
            </a:r>
            <a:endParaRPr kumimoji="1" lang="en-US" altLang="zh-CN" dirty="0">
              <a:latin typeface="+mn-ea"/>
              <a:ea typeface="+mn-ea"/>
            </a:endParaRPr>
          </a:p>
        </p:txBody>
      </p:sp>
      <p:sp>
        <p:nvSpPr>
          <p:cNvPr id="12" name="正方形/長方形 11"/>
          <p:cNvSpPr/>
          <p:nvPr/>
        </p:nvSpPr>
        <p:spPr>
          <a:xfrm>
            <a:off x="6708176" y="1808746"/>
            <a:ext cx="5417149" cy="4315830"/>
          </a:xfrm>
          <a:prstGeom prst="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6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346919" y="101199"/>
            <a:ext cx="43728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SEJ</a:t>
            </a:r>
            <a:r>
              <a:rPr lang="zh-CN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5070761" y="368777"/>
            <a:ext cx="2817093" cy="5634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決済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9" y="2109912"/>
            <a:ext cx="4925579" cy="3717419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42" y="2109911"/>
            <a:ext cx="2317358" cy="3862263"/>
          </a:xfrm>
          <a:prstGeom prst="rect">
            <a:avLst/>
          </a:prstGeom>
        </p:spPr>
      </p:pic>
      <p:sp>
        <p:nvSpPr>
          <p:cNvPr id="6" name="楕円 5"/>
          <p:cNvSpPr/>
          <p:nvPr/>
        </p:nvSpPr>
        <p:spPr>
          <a:xfrm>
            <a:off x="2169523" y="1172679"/>
            <a:ext cx="157683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現行環境</a:t>
            </a:r>
          </a:p>
        </p:txBody>
      </p:sp>
      <p:sp>
        <p:nvSpPr>
          <p:cNvPr id="7" name="楕円 6"/>
          <p:cNvSpPr/>
          <p:nvPr/>
        </p:nvSpPr>
        <p:spPr>
          <a:xfrm>
            <a:off x="7568335" y="1236373"/>
            <a:ext cx="248458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次世代</a:t>
            </a:r>
            <a:r>
              <a:rPr kumimoji="1" lang="ja-JP" altLang="en-US" dirty="0"/>
              <a:t>システム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5913120" y="1961145"/>
            <a:ext cx="5577840" cy="4218675"/>
          </a:xfrm>
          <a:prstGeom prst="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703" y="2109911"/>
            <a:ext cx="2168268" cy="3854699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350994" y="5972174"/>
            <a:ext cx="5325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>
                <a:latin typeface="+mn-ea"/>
                <a:ea typeface="+mn-ea"/>
              </a:rPr>
              <a:t>支付方式包含券类、电子</a:t>
            </a:r>
            <a:r>
              <a:rPr kumimoji="1" lang="en-US" altLang="zh-CN" dirty="0">
                <a:latin typeface="+mn-ea"/>
                <a:ea typeface="+mn-ea"/>
              </a:rPr>
              <a:t>money</a:t>
            </a:r>
            <a:r>
              <a:rPr kumimoji="1" lang="zh-CN" altLang="en-US" dirty="0">
                <a:latin typeface="+mn-ea"/>
                <a:ea typeface="+mn-ea"/>
              </a:rPr>
              <a:t>、</a:t>
            </a:r>
            <a:r>
              <a:rPr kumimoji="1" lang="ja-JP" altLang="en-US" dirty="0">
                <a:latin typeface="+mn-ea"/>
                <a:ea typeface="+mn-ea"/>
              </a:rPr>
              <a:t>コード決済等</a:t>
            </a:r>
            <a:r>
              <a:rPr kumimoji="1" lang="zh-CN" altLang="en-US" dirty="0">
                <a:latin typeface="+mn-ea"/>
                <a:ea typeface="+mn-ea"/>
              </a:rPr>
              <a:t>。</a:t>
            </a:r>
            <a:endParaRPr kumimoji="1" lang="en-US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1640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346919" y="101199"/>
            <a:ext cx="43728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SEJ</a:t>
            </a:r>
            <a:r>
              <a:rPr lang="zh-CN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5070761" y="368777"/>
            <a:ext cx="2817093" cy="5634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値割引</a:t>
            </a:r>
          </a:p>
        </p:txBody>
      </p:sp>
      <p:sp>
        <p:nvSpPr>
          <p:cNvPr id="6" name="楕円 5"/>
          <p:cNvSpPr/>
          <p:nvPr/>
        </p:nvSpPr>
        <p:spPr>
          <a:xfrm>
            <a:off x="2169523" y="1172679"/>
            <a:ext cx="157683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現行環境</a:t>
            </a:r>
          </a:p>
        </p:txBody>
      </p:sp>
      <p:sp>
        <p:nvSpPr>
          <p:cNvPr id="7" name="楕円 6"/>
          <p:cNvSpPr/>
          <p:nvPr/>
        </p:nvSpPr>
        <p:spPr>
          <a:xfrm>
            <a:off x="7568335" y="1236373"/>
            <a:ext cx="248458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次世代</a:t>
            </a:r>
            <a:r>
              <a:rPr kumimoji="1" lang="ja-JP" altLang="en-US" dirty="0"/>
              <a:t>システム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6924674" y="1961145"/>
            <a:ext cx="3695701" cy="4218675"/>
          </a:xfrm>
          <a:prstGeom prst="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258050" y="5991224"/>
            <a:ext cx="6333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dirty="0">
                <a:latin typeface="+mj-ea"/>
                <a:ea typeface="+mj-ea"/>
              </a:rPr>
              <a:t>値割引：</a:t>
            </a:r>
            <a:r>
              <a:rPr kumimoji="1" lang="en-US" altLang="ja-JP" dirty="0">
                <a:latin typeface="+mn-ea"/>
                <a:ea typeface="+mn-ea"/>
              </a:rPr>
              <a:t>M&amp;M</a:t>
            </a:r>
            <a:r>
              <a:rPr kumimoji="1" lang="ja-JP" altLang="en-US" dirty="0">
                <a:latin typeface="+mn-ea"/>
                <a:ea typeface="+mn-ea"/>
              </a:rPr>
              <a:t>値引、複数個セット値引、組合せクーポン値引、店舗販促値引、単品本部販促値下げ等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132" y="2200275"/>
            <a:ext cx="2137410" cy="356235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19" y="1961145"/>
            <a:ext cx="5322860" cy="32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2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346919" y="101199"/>
            <a:ext cx="43728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SEJ</a:t>
            </a:r>
            <a:r>
              <a:rPr lang="zh-CN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5070761" y="368777"/>
            <a:ext cx="2817093" cy="5634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その他⁻宅配便</a:t>
            </a: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9" y="1982524"/>
            <a:ext cx="5434628" cy="4052135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335" y="1982524"/>
            <a:ext cx="2684216" cy="447369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7032626" y="1877952"/>
            <a:ext cx="3556000" cy="4682837"/>
          </a:xfrm>
          <a:prstGeom prst="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/>
          <p:cNvSpPr/>
          <p:nvPr/>
        </p:nvSpPr>
        <p:spPr>
          <a:xfrm>
            <a:off x="2169523" y="1172679"/>
            <a:ext cx="157683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現行環境</a:t>
            </a:r>
          </a:p>
        </p:txBody>
      </p:sp>
      <p:sp>
        <p:nvSpPr>
          <p:cNvPr id="8" name="楕円 7"/>
          <p:cNvSpPr/>
          <p:nvPr/>
        </p:nvSpPr>
        <p:spPr>
          <a:xfrm>
            <a:off x="7568335" y="1236373"/>
            <a:ext cx="248458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次世代</a:t>
            </a:r>
            <a:r>
              <a:rPr kumimoji="1" lang="ja-JP" altLang="en-US" dirty="0"/>
              <a:t>システム</a:t>
            </a:r>
          </a:p>
        </p:txBody>
      </p:sp>
    </p:spTree>
    <p:extLst>
      <p:ext uri="{BB962C8B-B14F-4D97-AF65-F5344CB8AC3E}">
        <p14:creationId xmlns:p14="http://schemas.microsoft.com/office/powerpoint/2010/main" val="390334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346919" y="101199"/>
            <a:ext cx="43728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SEJ</a:t>
            </a:r>
            <a:r>
              <a:rPr lang="zh-CN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35" y="1982524"/>
            <a:ext cx="6229629" cy="3752884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8335" y="2109912"/>
            <a:ext cx="2582429" cy="4304048"/>
          </a:xfrm>
          <a:prstGeom prst="rect">
            <a:avLst/>
          </a:prstGeom>
          <a:ln>
            <a:noFill/>
          </a:ln>
        </p:spPr>
      </p:pic>
      <p:sp>
        <p:nvSpPr>
          <p:cNvPr id="5" name="角丸四角形 4"/>
          <p:cNvSpPr/>
          <p:nvPr/>
        </p:nvSpPr>
        <p:spPr>
          <a:xfrm>
            <a:off x="5070761" y="368777"/>
            <a:ext cx="2817093" cy="5634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その他⁻公共料金</a:t>
            </a:r>
          </a:p>
        </p:txBody>
      </p:sp>
      <p:sp>
        <p:nvSpPr>
          <p:cNvPr id="6" name="楕円 5"/>
          <p:cNvSpPr/>
          <p:nvPr/>
        </p:nvSpPr>
        <p:spPr>
          <a:xfrm>
            <a:off x="2169523" y="1172679"/>
            <a:ext cx="157683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現行環境</a:t>
            </a:r>
          </a:p>
        </p:txBody>
      </p:sp>
      <p:sp>
        <p:nvSpPr>
          <p:cNvPr id="7" name="楕円 6"/>
          <p:cNvSpPr/>
          <p:nvPr/>
        </p:nvSpPr>
        <p:spPr>
          <a:xfrm>
            <a:off x="7568335" y="1236373"/>
            <a:ext cx="248458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次世代</a:t>
            </a:r>
            <a:r>
              <a:rPr kumimoji="1" lang="ja-JP" altLang="en-US" dirty="0"/>
              <a:t>システム</a:t>
            </a:r>
          </a:p>
        </p:txBody>
      </p:sp>
      <p:sp>
        <p:nvSpPr>
          <p:cNvPr id="8" name="正方形/長方形 7"/>
          <p:cNvSpPr/>
          <p:nvPr/>
        </p:nvSpPr>
        <p:spPr>
          <a:xfrm>
            <a:off x="7032626" y="1877952"/>
            <a:ext cx="3556000" cy="4682837"/>
          </a:xfrm>
          <a:prstGeom prst="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31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346919" y="101199"/>
            <a:ext cx="43728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SEJ</a:t>
            </a:r>
            <a:r>
              <a:rPr lang="zh-CN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5070761" y="368777"/>
            <a:ext cx="2817093" cy="5634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その他⁻チケット発券</a:t>
            </a:r>
          </a:p>
        </p:txBody>
      </p:sp>
      <p:sp>
        <p:nvSpPr>
          <p:cNvPr id="4" name="楕円 3"/>
          <p:cNvSpPr/>
          <p:nvPr/>
        </p:nvSpPr>
        <p:spPr>
          <a:xfrm>
            <a:off x="2169523" y="1172679"/>
            <a:ext cx="157683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現行環境</a:t>
            </a:r>
          </a:p>
        </p:txBody>
      </p:sp>
      <p:sp>
        <p:nvSpPr>
          <p:cNvPr id="5" name="楕円 4"/>
          <p:cNvSpPr/>
          <p:nvPr/>
        </p:nvSpPr>
        <p:spPr>
          <a:xfrm>
            <a:off x="8048626" y="1172679"/>
            <a:ext cx="2484582" cy="56936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次世代</a:t>
            </a:r>
            <a:r>
              <a:rPr kumimoji="1" lang="ja-JP" altLang="en-US" dirty="0"/>
              <a:t>システム</a:t>
            </a: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/>
          <a:srcRect r="18271" b="18486"/>
          <a:stretch/>
        </p:blipFill>
        <p:spPr>
          <a:xfrm>
            <a:off x="346919" y="2154241"/>
            <a:ext cx="5687716" cy="290728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093" y="1951526"/>
            <a:ext cx="2629521" cy="4674705"/>
          </a:xfrm>
          <a:prstGeom prst="rect">
            <a:avLst/>
          </a:prstGeom>
          <a:ln>
            <a:noFill/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5720" y="1946231"/>
            <a:ext cx="2632500" cy="4680000"/>
          </a:xfrm>
          <a:prstGeom prst="rect">
            <a:avLst/>
          </a:prstGeom>
          <a:ln>
            <a:noFill/>
          </a:ln>
        </p:spPr>
      </p:pic>
      <p:sp>
        <p:nvSpPr>
          <p:cNvPr id="10" name="正方形/長方形 9"/>
          <p:cNvSpPr/>
          <p:nvPr/>
        </p:nvSpPr>
        <p:spPr>
          <a:xfrm>
            <a:off x="6289964" y="1877952"/>
            <a:ext cx="5791200" cy="4836884"/>
          </a:xfrm>
          <a:prstGeom prst="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287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999057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83323" y="118334"/>
            <a:ext cx="42498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SEJ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项目简介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34410" y="1193459"/>
            <a:ext cx="110696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由来：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セブン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‐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イレブンはアメリカで生まれたコンビニエンスストアですが、朝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7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時から夜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11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時まで営業していたことから「セブン</a:t>
            </a:r>
            <a:r>
              <a:rPr lang="en-US" altLang="ja-JP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-</a:t>
            </a:r>
            <a:r>
              <a:rPr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イレブン」という名前になりました。</a:t>
            </a:r>
            <a:endParaRPr kumimoji="1" lang="ja-JP" altLang="en-US" sz="2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23" y="2053140"/>
            <a:ext cx="11503221" cy="44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90600FE-C66C-438C-8382-3516B99FB19D}"/>
              </a:ext>
            </a:extLst>
          </p:cNvPr>
          <p:cNvSpPr/>
          <p:nvPr/>
        </p:nvSpPr>
        <p:spPr>
          <a:xfrm>
            <a:off x="0" y="1595534"/>
            <a:ext cx="12192000" cy="5262466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/>
        </p:nvSpPr>
        <p:spPr>
          <a:xfrm>
            <a:off x="183323" y="118334"/>
            <a:ext cx="42498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SEJ</a:t>
            </a:r>
            <a:r>
              <a:rPr lang="zh-CN" alt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项目简介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14" y="1929757"/>
            <a:ext cx="3912816" cy="253899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23" y="4802978"/>
            <a:ext cx="4350971" cy="1851203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3592" y="4802978"/>
            <a:ext cx="2562220" cy="186325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110" y="4802978"/>
            <a:ext cx="4564676" cy="185120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3592" y="1929757"/>
            <a:ext cx="6957230" cy="253899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66F3B17-4CCB-4FC6-BB72-76D4F72A0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389" y="343723"/>
            <a:ext cx="1535840" cy="104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4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346920" y="101199"/>
            <a:ext cx="264687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通信</a:t>
            </a:r>
            <a:r>
              <a:rPr lang="zh-CN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概要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A757756-6D0C-7151-DDD3-A78A00BCC92C}"/>
              </a:ext>
            </a:extLst>
          </p:cNvPr>
          <p:cNvSpPr/>
          <p:nvPr/>
        </p:nvSpPr>
        <p:spPr>
          <a:xfrm>
            <a:off x="2338512" y="3718300"/>
            <a:ext cx="1287518" cy="339287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決済端末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350F39-A2EC-8578-4FDF-D04DE9B11D58}"/>
              </a:ext>
            </a:extLst>
          </p:cNvPr>
          <p:cNvSpPr/>
          <p:nvPr/>
        </p:nvSpPr>
        <p:spPr>
          <a:xfrm>
            <a:off x="2338512" y="4175828"/>
            <a:ext cx="1287518" cy="339287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チケット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DC609A4-EEC5-B9D2-C545-11054287ACE5}"/>
              </a:ext>
            </a:extLst>
          </p:cNvPr>
          <p:cNvSpPr/>
          <p:nvPr/>
        </p:nvSpPr>
        <p:spPr>
          <a:xfrm>
            <a:off x="2338512" y="4633356"/>
            <a:ext cx="1287518" cy="339287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Quo</a:t>
            </a:r>
            <a:r>
              <a:rPr kumimoji="1" lang="ja-JP" altLang="en-US" dirty="0"/>
              <a:t>端末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448E894-B320-C76D-5CFD-679D2008CE72}"/>
              </a:ext>
            </a:extLst>
          </p:cNvPr>
          <p:cNvSpPr/>
          <p:nvPr/>
        </p:nvSpPr>
        <p:spPr>
          <a:xfrm>
            <a:off x="2338512" y="5090884"/>
            <a:ext cx="1287518" cy="339287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Newland</a:t>
            </a:r>
            <a:endParaRPr kumimoji="1" lang="ja-JP" altLang="en-US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1E35AD0-C809-CFAC-059F-43467042A3A3}"/>
              </a:ext>
            </a:extLst>
          </p:cNvPr>
          <p:cNvSpPr/>
          <p:nvPr/>
        </p:nvSpPr>
        <p:spPr>
          <a:xfrm>
            <a:off x="2338512" y="5548414"/>
            <a:ext cx="1287518" cy="339287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プリンター</a:t>
            </a:r>
            <a:endParaRPr kumimoji="1" lang="ja-JP" altLang="en-US" dirty="0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B84BFBEE-569F-2350-6086-D8DEB9DEF6D7}"/>
              </a:ext>
            </a:extLst>
          </p:cNvPr>
          <p:cNvSpPr/>
          <p:nvPr/>
        </p:nvSpPr>
        <p:spPr>
          <a:xfrm>
            <a:off x="3929187" y="3718299"/>
            <a:ext cx="1766498" cy="2169402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IO-Box</a:t>
            </a:r>
            <a:endParaRPr kumimoji="1" lang="ja-JP" altLang="en-US" dirty="0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FAA292FF-8AFF-CF03-2D42-6EAF795CDA52}"/>
              </a:ext>
            </a:extLst>
          </p:cNvPr>
          <p:cNvSpPr/>
          <p:nvPr/>
        </p:nvSpPr>
        <p:spPr>
          <a:xfrm>
            <a:off x="6136130" y="3718298"/>
            <a:ext cx="902580" cy="183011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タブレット</a:t>
            </a:r>
            <a:endParaRPr kumimoji="1" lang="en-US" altLang="ja-JP" sz="1600" dirty="0"/>
          </a:p>
          <a:p>
            <a:pPr algn="ctr"/>
            <a:r>
              <a:rPr lang="en-US" altLang="ja-JP" sz="1600" dirty="0"/>
              <a:t>A</a:t>
            </a:r>
            <a:endParaRPr kumimoji="1" lang="ja-JP" altLang="en-US" sz="1600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AE0871B7-A42F-2FD5-EE85-F052DB86A7A3}"/>
              </a:ext>
            </a:extLst>
          </p:cNvPr>
          <p:cNvSpPr/>
          <p:nvPr/>
        </p:nvSpPr>
        <p:spPr>
          <a:xfrm>
            <a:off x="7284155" y="3712218"/>
            <a:ext cx="902580" cy="1847193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/>
              <a:t>タブレット</a:t>
            </a:r>
            <a:endParaRPr kumimoji="1" lang="en-US" altLang="ja-JP" sz="1600" dirty="0"/>
          </a:p>
          <a:p>
            <a:pPr algn="ctr"/>
            <a:r>
              <a:rPr kumimoji="1" lang="en-US" altLang="ja-JP" sz="1600" dirty="0"/>
              <a:t>B</a:t>
            </a:r>
            <a:endParaRPr kumimoji="1" lang="ja-JP" altLang="en-US" sz="16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4F5E6E20-4190-D3AC-7279-7F38BA18FE68}"/>
              </a:ext>
            </a:extLst>
          </p:cNvPr>
          <p:cNvSpPr/>
          <p:nvPr/>
        </p:nvSpPr>
        <p:spPr>
          <a:xfrm>
            <a:off x="2338511" y="1182188"/>
            <a:ext cx="5848223" cy="1456091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t" anchorCtr="0"/>
          <a:lstStyle/>
          <a:p>
            <a:r>
              <a:rPr lang="en-US" altLang="ja-JP" dirty="0">
                <a:latin typeface="+mj-ea"/>
                <a:ea typeface="+mj-ea"/>
              </a:rPr>
              <a:t>GCP</a:t>
            </a:r>
            <a:endParaRPr kumimoji="1" lang="ja-JP" altLang="en-US" dirty="0">
              <a:latin typeface="+mj-ea"/>
              <a:ea typeface="+mj-ea"/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DD2AEE0E-3841-DBD9-0A75-B606E7A620AD}"/>
              </a:ext>
            </a:extLst>
          </p:cNvPr>
          <p:cNvCxnSpPr/>
          <p:nvPr/>
        </p:nvCxnSpPr>
        <p:spPr>
          <a:xfrm>
            <a:off x="2338511" y="3389907"/>
            <a:ext cx="58482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5859B2B-9CDE-9188-5272-3BA2257F1A6A}"/>
              </a:ext>
            </a:extLst>
          </p:cNvPr>
          <p:cNvSpPr/>
          <p:nvPr/>
        </p:nvSpPr>
        <p:spPr>
          <a:xfrm>
            <a:off x="4814731" y="3237343"/>
            <a:ext cx="1219200" cy="305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WAP</a:t>
            </a:r>
            <a:endParaRPr kumimoji="1" lang="ja-JP" altLang="en-US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4FECE073-B537-FF8E-5302-BD439F46F02D}"/>
              </a:ext>
            </a:extLst>
          </p:cNvPr>
          <p:cNvSpPr/>
          <p:nvPr/>
        </p:nvSpPr>
        <p:spPr>
          <a:xfrm>
            <a:off x="2381698" y="3237343"/>
            <a:ext cx="1219200" cy="3051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ルーター</a:t>
            </a:r>
            <a:endParaRPr kumimoji="1" lang="ja-JP" altLang="en-US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7640F9A-CC9D-2DDD-0E23-048823E67615}"/>
              </a:ext>
            </a:extLst>
          </p:cNvPr>
          <p:cNvSpPr/>
          <p:nvPr/>
        </p:nvSpPr>
        <p:spPr>
          <a:xfrm>
            <a:off x="2372671" y="2756387"/>
            <a:ext cx="1219200" cy="3051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/>
              <a:t>Zscaler</a:t>
            </a:r>
            <a:endParaRPr kumimoji="1" lang="ja-JP" altLang="en-US" dirty="0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157DE4E-650F-0BC3-D947-9C1D191D0869}"/>
              </a:ext>
            </a:extLst>
          </p:cNvPr>
          <p:cNvSpPr/>
          <p:nvPr/>
        </p:nvSpPr>
        <p:spPr>
          <a:xfrm>
            <a:off x="2406830" y="2229856"/>
            <a:ext cx="1219200" cy="3051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Apigee</a:t>
            </a:r>
            <a:endParaRPr kumimoji="1" lang="ja-JP" altLang="en-US" dirty="0"/>
          </a:p>
        </p:txBody>
      </p:sp>
      <p:sp>
        <p:nvSpPr>
          <p:cNvPr id="23" name="四角形: 角を丸くする 25">
            <a:extLst>
              <a:ext uri="{FF2B5EF4-FFF2-40B4-BE49-F238E27FC236}">
                <a16:creationId xmlns:a16="http://schemas.microsoft.com/office/drawing/2014/main" id="{ED65B1BD-3E77-94CA-EF5A-2A47A7569239}"/>
              </a:ext>
            </a:extLst>
          </p:cNvPr>
          <p:cNvSpPr/>
          <p:nvPr/>
        </p:nvSpPr>
        <p:spPr>
          <a:xfrm>
            <a:off x="2577458" y="1547683"/>
            <a:ext cx="809625" cy="48358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マイクロ</a:t>
            </a:r>
            <a:endParaRPr kumimoji="1" lang="en-US" altLang="ja-JP" sz="1200" dirty="0"/>
          </a:p>
          <a:p>
            <a:pPr algn="ctr"/>
            <a:r>
              <a:rPr lang="ja-JP" altLang="en-US" sz="1200"/>
              <a:t>サービス</a:t>
            </a:r>
            <a:endParaRPr kumimoji="1" lang="ja-JP" altLang="en-US" sz="1200" dirty="0"/>
          </a:p>
        </p:txBody>
      </p:sp>
      <p:sp>
        <p:nvSpPr>
          <p:cNvPr id="24" name="矢印: 左右 6">
            <a:extLst>
              <a:ext uri="{FF2B5EF4-FFF2-40B4-BE49-F238E27FC236}">
                <a16:creationId xmlns:a16="http://schemas.microsoft.com/office/drawing/2014/main" id="{1E594C19-1445-CF75-245E-92EC69EEBE0C}"/>
              </a:ext>
            </a:extLst>
          </p:cNvPr>
          <p:cNvSpPr/>
          <p:nvPr/>
        </p:nvSpPr>
        <p:spPr>
          <a:xfrm>
            <a:off x="2338510" y="6227092"/>
            <a:ext cx="5848223" cy="3051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左右 7">
            <a:extLst>
              <a:ext uri="{FF2B5EF4-FFF2-40B4-BE49-F238E27FC236}">
                <a16:creationId xmlns:a16="http://schemas.microsoft.com/office/drawing/2014/main" id="{DE82162A-F84A-BC8B-28B1-CD863DE8D07B}"/>
              </a:ext>
            </a:extLst>
          </p:cNvPr>
          <p:cNvSpPr/>
          <p:nvPr/>
        </p:nvSpPr>
        <p:spPr>
          <a:xfrm rot="5400000">
            <a:off x="-276037" y="3357417"/>
            <a:ext cx="4635986" cy="305128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四角形: 角を丸くする 14">
            <a:extLst>
              <a:ext uri="{FF2B5EF4-FFF2-40B4-BE49-F238E27FC236}">
                <a16:creationId xmlns:a16="http://schemas.microsoft.com/office/drawing/2014/main" id="{2C4881B0-941B-6B02-51A2-28DD7E723657}"/>
              </a:ext>
            </a:extLst>
          </p:cNvPr>
          <p:cNvSpPr/>
          <p:nvPr/>
        </p:nvSpPr>
        <p:spPr>
          <a:xfrm>
            <a:off x="3591871" y="1547683"/>
            <a:ext cx="809625" cy="48358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マイクロ</a:t>
            </a:r>
            <a:endParaRPr kumimoji="1" lang="en-US" altLang="ja-JP" sz="1200" dirty="0"/>
          </a:p>
          <a:p>
            <a:pPr algn="ctr"/>
            <a:r>
              <a:rPr lang="ja-JP" altLang="en-US" sz="1200"/>
              <a:t>サービス</a:t>
            </a:r>
            <a:endParaRPr kumimoji="1" lang="ja-JP" altLang="en-US" sz="1200" dirty="0"/>
          </a:p>
        </p:txBody>
      </p:sp>
      <p:sp>
        <p:nvSpPr>
          <p:cNvPr id="27" name="四角形: 角を丸くする 17">
            <a:extLst>
              <a:ext uri="{FF2B5EF4-FFF2-40B4-BE49-F238E27FC236}">
                <a16:creationId xmlns:a16="http://schemas.microsoft.com/office/drawing/2014/main" id="{E73736C2-D770-F282-6255-5F9AA3AAD95A}"/>
              </a:ext>
            </a:extLst>
          </p:cNvPr>
          <p:cNvSpPr/>
          <p:nvPr/>
        </p:nvSpPr>
        <p:spPr>
          <a:xfrm>
            <a:off x="4554921" y="1547683"/>
            <a:ext cx="809625" cy="48358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マイクロ</a:t>
            </a:r>
            <a:endParaRPr kumimoji="1" lang="en-US" altLang="ja-JP" sz="1200" dirty="0"/>
          </a:p>
          <a:p>
            <a:pPr algn="ctr"/>
            <a:r>
              <a:rPr lang="ja-JP" altLang="en-US" sz="1200"/>
              <a:t>サービス</a:t>
            </a:r>
            <a:endParaRPr kumimoji="1" lang="ja-JP" altLang="en-US" sz="1200" dirty="0"/>
          </a:p>
        </p:txBody>
      </p:sp>
      <p:sp>
        <p:nvSpPr>
          <p:cNvPr id="28" name="四角形: 角を丸くする 19">
            <a:extLst>
              <a:ext uri="{FF2B5EF4-FFF2-40B4-BE49-F238E27FC236}">
                <a16:creationId xmlns:a16="http://schemas.microsoft.com/office/drawing/2014/main" id="{779A075C-F2C5-361B-35AB-184BC5615063}"/>
              </a:ext>
            </a:extLst>
          </p:cNvPr>
          <p:cNvSpPr/>
          <p:nvPr/>
        </p:nvSpPr>
        <p:spPr>
          <a:xfrm>
            <a:off x="5570548" y="1547683"/>
            <a:ext cx="809625" cy="48358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マイクロ</a:t>
            </a:r>
            <a:endParaRPr kumimoji="1" lang="en-US" altLang="ja-JP" sz="1200" dirty="0"/>
          </a:p>
          <a:p>
            <a:pPr algn="ctr"/>
            <a:r>
              <a:rPr lang="ja-JP" altLang="en-US" sz="1200"/>
              <a:t>サービス</a:t>
            </a:r>
            <a:endParaRPr kumimoji="1" lang="ja-JP" altLang="en-US" sz="1200" dirty="0"/>
          </a:p>
        </p:txBody>
      </p:sp>
      <p:sp>
        <p:nvSpPr>
          <p:cNvPr id="29" name="四角形: 角を丸くする 24">
            <a:extLst>
              <a:ext uri="{FF2B5EF4-FFF2-40B4-BE49-F238E27FC236}">
                <a16:creationId xmlns:a16="http://schemas.microsoft.com/office/drawing/2014/main" id="{7A897503-E33D-789C-DD6F-796D7D6E5239}"/>
              </a:ext>
            </a:extLst>
          </p:cNvPr>
          <p:cNvSpPr/>
          <p:nvPr/>
        </p:nvSpPr>
        <p:spPr>
          <a:xfrm>
            <a:off x="6633897" y="1547683"/>
            <a:ext cx="809625" cy="48358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/>
              <a:t>マイクロ</a:t>
            </a:r>
            <a:endParaRPr kumimoji="1" lang="en-US" altLang="ja-JP" sz="1200" dirty="0"/>
          </a:p>
          <a:p>
            <a:pPr algn="ctr"/>
            <a:r>
              <a:rPr lang="ja-JP" altLang="en-US" sz="1200"/>
              <a:t>サービス</a:t>
            </a:r>
            <a:endParaRPr kumimoji="1" lang="ja-JP" altLang="en-US" sz="1200" dirty="0"/>
          </a:p>
        </p:txBody>
      </p:sp>
      <p:sp>
        <p:nvSpPr>
          <p:cNvPr id="30" name="矢印: 左右 33">
            <a:extLst>
              <a:ext uri="{FF2B5EF4-FFF2-40B4-BE49-F238E27FC236}">
                <a16:creationId xmlns:a16="http://schemas.microsoft.com/office/drawing/2014/main" id="{97ECB49E-007A-2F69-BCAE-8CAE34842068}"/>
              </a:ext>
            </a:extLst>
          </p:cNvPr>
          <p:cNvSpPr/>
          <p:nvPr/>
        </p:nvSpPr>
        <p:spPr>
          <a:xfrm>
            <a:off x="2338512" y="5921964"/>
            <a:ext cx="3423724" cy="305128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形吹き出し 1"/>
          <p:cNvSpPr/>
          <p:nvPr/>
        </p:nvSpPr>
        <p:spPr>
          <a:xfrm>
            <a:off x="3929187" y="2158187"/>
            <a:ext cx="2223458" cy="480092"/>
          </a:xfrm>
          <a:prstGeom prst="wedgeEllipseCallout">
            <a:avLst>
              <a:gd name="adj1" fmla="val -62254"/>
              <a:gd name="adj2" fmla="val 478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API </a:t>
            </a:r>
            <a:r>
              <a:rPr kumimoji="1" lang="ja-JP" altLang="en-US" sz="1050" dirty="0"/>
              <a:t>の開発と管理を行うためのプラットフォーム</a:t>
            </a:r>
          </a:p>
        </p:txBody>
      </p:sp>
      <p:sp>
        <p:nvSpPr>
          <p:cNvPr id="77" name="円形吹き出し 76"/>
          <p:cNvSpPr/>
          <p:nvPr/>
        </p:nvSpPr>
        <p:spPr>
          <a:xfrm>
            <a:off x="6709333" y="2741891"/>
            <a:ext cx="2223458" cy="480092"/>
          </a:xfrm>
          <a:prstGeom prst="wedgeEllipseCallout">
            <a:avLst>
              <a:gd name="adj1" fmla="val -182722"/>
              <a:gd name="adj2" fmla="val 936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050" dirty="0"/>
              <a:t>クラウドから利用可能なセキュリティ製品です</a:t>
            </a:r>
            <a:endParaRPr kumimoji="1" lang="ja-JP" altLang="en-US" sz="1050" dirty="0"/>
          </a:p>
        </p:txBody>
      </p:sp>
      <p:sp>
        <p:nvSpPr>
          <p:cNvPr id="78" name="円形吹き出し 77"/>
          <p:cNvSpPr/>
          <p:nvPr/>
        </p:nvSpPr>
        <p:spPr>
          <a:xfrm>
            <a:off x="8340159" y="1182188"/>
            <a:ext cx="2223458" cy="480092"/>
          </a:xfrm>
          <a:prstGeom prst="wedgeEllipseCallout">
            <a:avLst>
              <a:gd name="adj1" fmla="val -68486"/>
              <a:gd name="adj2" fmla="val -8683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400" dirty="0"/>
              <a:t>Google Cloud Platform</a:t>
            </a:r>
            <a:endParaRPr kumimoji="1" lang="ja-JP" altLang="en-US" sz="1400" dirty="0"/>
          </a:p>
        </p:txBody>
      </p:sp>
      <p:sp>
        <p:nvSpPr>
          <p:cNvPr id="31" name="円形吹き出し 30"/>
          <p:cNvSpPr/>
          <p:nvPr/>
        </p:nvSpPr>
        <p:spPr>
          <a:xfrm>
            <a:off x="43059" y="5324673"/>
            <a:ext cx="1855008" cy="480092"/>
          </a:xfrm>
          <a:prstGeom prst="wedgeEllipseCallout">
            <a:avLst>
              <a:gd name="adj1" fmla="val 76178"/>
              <a:gd name="adj2" fmla="val -62404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/>
              <a:t>スキャナー</a:t>
            </a:r>
            <a:endParaRPr kumimoji="1" lang="ja-JP" altLang="en-US" sz="1400" dirty="0"/>
          </a:p>
        </p:txBody>
      </p:sp>
      <p:sp>
        <p:nvSpPr>
          <p:cNvPr id="32" name="矢印: 左右 6">
            <a:extLst>
              <a:ext uri="{FF2B5EF4-FFF2-40B4-BE49-F238E27FC236}">
                <a16:creationId xmlns:a16="http://schemas.microsoft.com/office/drawing/2014/main" id="{1E594C19-1445-CF75-245E-92EC69EEBE0C}"/>
              </a:ext>
            </a:extLst>
          </p:cNvPr>
          <p:cNvSpPr/>
          <p:nvPr/>
        </p:nvSpPr>
        <p:spPr>
          <a:xfrm>
            <a:off x="5704839" y="4563326"/>
            <a:ext cx="431291" cy="3051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458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7" grpId="0" animBg="1"/>
      <p:bldP spid="78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0" y="98498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レジモード</a:t>
            </a:r>
          </a:p>
        </p:txBody>
      </p:sp>
      <p:sp>
        <p:nvSpPr>
          <p:cNvPr id="4" name="正方形/長方形 3"/>
          <p:cNvSpPr/>
          <p:nvPr/>
        </p:nvSpPr>
        <p:spPr>
          <a:xfrm>
            <a:off x="615873" y="3403662"/>
            <a:ext cx="2336800" cy="3971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会計セルフモード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615873" y="1051374"/>
            <a:ext cx="2336800" cy="3971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通常</a:t>
            </a:r>
            <a:r>
              <a:rPr lang="ja-JP" altLang="en-US" dirty="0"/>
              <a:t>レジモード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/>
        </p:nvSpPr>
        <p:spPr>
          <a:xfrm>
            <a:off x="7885941" y="1057368"/>
            <a:ext cx="2336800" cy="3971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フルセルフ</a:t>
            </a:r>
          </a:p>
        </p:txBody>
      </p:sp>
      <p:sp>
        <p:nvSpPr>
          <p:cNvPr id="33" name="正方形/長方形 32"/>
          <p:cNvSpPr/>
          <p:nvPr/>
        </p:nvSpPr>
        <p:spPr>
          <a:xfrm>
            <a:off x="7812051" y="3334325"/>
            <a:ext cx="2410690" cy="3971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キャッシュレスセルフ</a:t>
            </a: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548" y="3892221"/>
            <a:ext cx="2023695" cy="2847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5" name="グループ化 34"/>
          <p:cNvGrpSpPr/>
          <p:nvPr/>
        </p:nvGrpSpPr>
        <p:grpSpPr>
          <a:xfrm>
            <a:off x="578639" y="3964206"/>
            <a:ext cx="6318770" cy="2545525"/>
            <a:chOff x="193031" y="3892221"/>
            <a:chExt cx="6318770" cy="2545525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3031" y="3892221"/>
              <a:ext cx="3948161" cy="25455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62079" y="4793451"/>
              <a:ext cx="3749722" cy="16442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4" name="四角形吹き出し 33"/>
          <p:cNvSpPr/>
          <p:nvPr/>
        </p:nvSpPr>
        <p:spPr>
          <a:xfrm>
            <a:off x="10121607" y="5449454"/>
            <a:ext cx="1791854" cy="638832"/>
          </a:xfrm>
          <a:prstGeom prst="wedgeRectCallout">
            <a:avLst>
              <a:gd name="adj1" fmla="val -76911"/>
              <a:gd name="adj2" fmla="val 2752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无</a:t>
            </a:r>
            <a:r>
              <a:rPr kumimoji="1" lang="ja-JP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釣銭機</a:t>
            </a:r>
            <a:r>
              <a:rPr kumimoji="1" lang="zh-CN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，</a:t>
            </a:r>
            <a:endParaRPr kumimoji="1" lang="en-US" altLang="zh-CN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algn="ctr"/>
            <a:r>
              <a:rPr kumimoji="1" lang="zh-CN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不能用现金支付</a:t>
            </a:r>
            <a:endParaRPr kumimoji="1" lang="ja-JP" altLang="en-US" dirty="0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904" y="1579461"/>
            <a:ext cx="1874982" cy="1675584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3782" y="1546382"/>
            <a:ext cx="2216727" cy="176497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1" name="四角形吹き出し 40"/>
          <p:cNvSpPr/>
          <p:nvPr/>
        </p:nvSpPr>
        <p:spPr>
          <a:xfrm>
            <a:off x="3648364" y="2790571"/>
            <a:ext cx="1830833" cy="449709"/>
          </a:xfrm>
          <a:prstGeom prst="wedgeRectCallout">
            <a:avLst>
              <a:gd name="adj1" fmla="val -76911"/>
              <a:gd name="adj2" fmla="val 2752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ドロワーあり</a:t>
            </a:r>
          </a:p>
        </p:txBody>
      </p:sp>
      <p:sp>
        <p:nvSpPr>
          <p:cNvPr id="42" name="正方形/長方形 41"/>
          <p:cNvSpPr/>
          <p:nvPr/>
        </p:nvSpPr>
        <p:spPr>
          <a:xfrm>
            <a:off x="3648364" y="1057367"/>
            <a:ext cx="2336800" cy="3971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釣銭機モード</a:t>
            </a:r>
          </a:p>
        </p:txBody>
      </p:sp>
      <p:sp>
        <p:nvSpPr>
          <p:cNvPr id="43" name="四角形吹き出し 42"/>
          <p:cNvSpPr/>
          <p:nvPr/>
        </p:nvSpPr>
        <p:spPr>
          <a:xfrm>
            <a:off x="4141192" y="1793171"/>
            <a:ext cx="2231407" cy="449709"/>
          </a:xfrm>
          <a:prstGeom prst="wedgeRectCallout">
            <a:avLst>
              <a:gd name="adj1" fmla="val -28480"/>
              <a:gd name="adj2" fmla="val -134734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釣銭機</a:t>
            </a:r>
            <a:r>
              <a:rPr kumimoji="1" lang="zh-CN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面向从业员</a:t>
            </a:r>
            <a:endParaRPr kumimoji="1" lang="ja-JP" altLang="en-US" dirty="0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4" name="四角形吹き出し 43"/>
          <p:cNvSpPr/>
          <p:nvPr/>
        </p:nvSpPr>
        <p:spPr>
          <a:xfrm>
            <a:off x="4478116" y="3893127"/>
            <a:ext cx="2082369" cy="449709"/>
          </a:xfrm>
          <a:prstGeom prst="wedgeRectCallout">
            <a:avLst>
              <a:gd name="adj1" fmla="val -69287"/>
              <a:gd name="adj2" fmla="val 23413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釣銭機</a:t>
            </a:r>
            <a:r>
              <a:rPr kumimoji="1" lang="zh-CN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面向客户</a:t>
            </a:r>
            <a:endParaRPr kumimoji="1" lang="ja-JP" altLang="en-US" dirty="0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45" name="四角形吹き出し 44"/>
          <p:cNvSpPr/>
          <p:nvPr/>
        </p:nvSpPr>
        <p:spPr>
          <a:xfrm>
            <a:off x="10222741" y="2242880"/>
            <a:ext cx="1791854" cy="740465"/>
          </a:xfrm>
          <a:prstGeom prst="wedgeRectCallout">
            <a:avLst>
              <a:gd name="adj1" fmla="val -76911"/>
              <a:gd name="adj2" fmla="val 27520"/>
            </a:avLst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无店员，</a:t>
            </a:r>
            <a:endParaRPr kumimoji="1" lang="en-US" altLang="zh-CN" dirty="0">
              <a:latin typeface="游明朝" panose="02020400000000000000" pitchFamily="18" charset="-128"/>
              <a:ea typeface="游明朝" panose="02020400000000000000" pitchFamily="18" charset="-128"/>
            </a:endParaRPr>
          </a:p>
          <a:p>
            <a:pPr algn="ctr"/>
            <a:r>
              <a:rPr kumimoji="1" lang="zh-CN" altLang="en-US" dirty="0">
                <a:latin typeface="游明朝" panose="02020400000000000000" pitchFamily="18" charset="-128"/>
                <a:ea typeface="游明朝" panose="02020400000000000000" pitchFamily="18" charset="-128"/>
              </a:rPr>
              <a:t>客户自己操作</a:t>
            </a:r>
            <a:endParaRPr kumimoji="1" lang="ja-JP" altLang="en-US" dirty="0">
              <a:latin typeface="游明朝" panose="02020400000000000000" pitchFamily="18" charset="-128"/>
              <a:ea typeface="游明朝" panose="02020400000000000000" pitchFamily="18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392932" y="965453"/>
            <a:ext cx="6652638" cy="5773986"/>
          </a:xfrm>
          <a:prstGeom prst="rect">
            <a:avLst/>
          </a:prstGeom>
          <a:noFill/>
          <a:ln w="38100">
            <a:solidFill>
              <a:srgbClr val="00B3E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7133282" y="960059"/>
            <a:ext cx="4881313" cy="5779380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/>
          <p:cNvSpPr/>
          <p:nvPr/>
        </p:nvSpPr>
        <p:spPr>
          <a:xfrm>
            <a:off x="3651639" y="212707"/>
            <a:ext cx="1652954" cy="717933"/>
          </a:xfrm>
          <a:prstGeom prst="ellipse">
            <a:avLst/>
          </a:prstGeom>
          <a:solidFill>
            <a:srgbClr val="00B3EB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対面型</a:t>
            </a:r>
          </a:p>
        </p:txBody>
      </p:sp>
      <p:sp>
        <p:nvSpPr>
          <p:cNvPr id="22" name="楕円 21"/>
          <p:cNvSpPr/>
          <p:nvPr/>
        </p:nvSpPr>
        <p:spPr>
          <a:xfrm>
            <a:off x="8569787" y="202486"/>
            <a:ext cx="1652954" cy="7179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客面型</a:t>
            </a:r>
          </a:p>
        </p:txBody>
      </p:sp>
    </p:spTree>
    <p:extLst>
      <p:ext uri="{BB962C8B-B14F-4D97-AF65-F5344CB8AC3E}">
        <p14:creationId xmlns:p14="http://schemas.microsoft.com/office/powerpoint/2010/main" val="154367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3" grpId="0" animBg="1"/>
      <p:bldP spid="44" grpId="0" animBg="1"/>
      <p:bldP spid="45" grpId="0" animBg="1"/>
      <p:bldP spid="2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346920" y="91312"/>
            <a:ext cx="69557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レジモードユースケース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5DC56B-C52F-788E-E6FB-09F3200557EE}"/>
              </a:ext>
            </a:extLst>
          </p:cNvPr>
          <p:cNvSpPr txBox="1"/>
          <p:nvPr/>
        </p:nvSpPr>
        <p:spPr>
          <a:xfrm>
            <a:off x="468388" y="1057285"/>
            <a:ext cx="3679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（１）起動時・・・電源入り等の初回起動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F0049A1-C131-5CE1-B5A5-401574EF2FC3}"/>
              </a:ext>
            </a:extLst>
          </p:cNvPr>
          <p:cNvSpPr txBox="1"/>
          <p:nvPr/>
        </p:nvSpPr>
        <p:spPr>
          <a:xfrm>
            <a:off x="6020474" y="1057285"/>
            <a:ext cx="559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（２）モード切替時・・・釣銭機等の移動は手動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9EF3754-3F1E-04C8-C293-0B924C15FA13}"/>
              </a:ext>
            </a:extLst>
          </p:cNvPr>
          <p:cNvSpPr/>
          <p:nvPr/>
        </p:nvSpPr>
        <p:spPr>
          <a:xfrm>
            <a:off x="3006723" y="1807624"/>
            <a:ext cx="2140392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DE2DE05-9A05-62DE-EB10-D9202A791DDF}"/>
              </a:ext>
            </a:extLst>
          </p:cNvPr>
          <p:cNvCxnSpPr/>
          <p:nvPr/>
        </p:nvCxnSpPr>
        <p:spPr>
          <a:xfrm>
            <a:off x="3245923" y="1840032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C1C6B84-70A0-A4A5-7919-B853B9F4161F}"/>
              </a:ext>
            </a:extLst>
          </p:cNvPr>
          <p:cNvSpPr/>
          <p:nvPr/>
        </p:nvSpPr>
        <p:spPr>
          <a:xfrm>
            <a:off x="796805" y="1807624"/>
            <a:ext cx="1631779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A937A4E-637E-3A41-4E17-7E1AEDA03F6B}"/>
              </a:ext>
            </a:extLst>
          </p:cNvPr>
          <p:cNvSpPr txBox="1"/>
          <p:nvPr/>
        </p:nvSpPr>
        <p:spPr>
          <a:xfrm>
            <a:off x="3413360" y="1547981"/>
            <a:ext cx="118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＜従業員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55A659E-21EC-53ED-0F01-2EF52BCB0444}"/>
              </a:ext>
            </a:extLst>
          </p:cNvPr>
          <p:cNvSpPr txBox="1"/>
          <p:nvPr/>
        </p:nvSpPr>
        <p:spPr>
          <a:xfrm>
            <a:off x="1212617" y="1549455"/>
            <a:ext cx="100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＜客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C3F9C76-FE3F-8B61-99EC-8460317AFBB2}"/>
              </a:ext>
            </a:extLst>
          </p:cNvPr>
          <p:cNvCxnSpPr/>
          <p:nvPr/>
        </p:nvCxnSpPr>
        <p:spPr>
          <a:xfrm>
            <a:off x="1554480" y="2020822"/>
            <a:ext cx="4797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45E5578-8FC2-8BBE-1E4C-D20AE566A457}"/>
              </a:ext>
            </a:extLst>
          </p:cNvPr>
          <p:cNvSpPr txBox="1"/>
          <p:nvPr/>
        </p:nvSpPr>
        <p:spPr>
          <a:xfrm>
            <a:off x="796806" y="1882324"/>
            <a:ext cx="821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POS</a:t>
            </a: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アプリ起動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6DBA0D7-D708-4BBD-D606-84439B3B2D04}"/>
              </a:ext>
            </a:extLst>
          </p:cNvPr>
          <p:cNvSpPr txBox="1"/>
          <p:nvPr/>
        </p:nvSpPr>
        <p:spPr>
          <a:xfrm>
            <a:off x="1603481" y="3330502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1BD424AA-C66A-3E13-721E-D78C923CBBCB}"/>
              </a:ext>
            </a:extLst>
          </p:cNvPr>
          <p:cNvCxnSpPr>
            <a:cxnSpLocks/>
          </p:cNvCxnSpPr>
          <p:nvPr/>
        </p:nvCxnSpPr>
        <p:spPr>
          <a:xfrm flipH="1">
            <a:off x="3334301" y="1992863"/>
            <a:ext cx="360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7DF0003-5CBC-0019-7315-6876EF26B403}"/>
              </a:ext>
            </a:extLst>
          </p:cNvPr>
          <p:cNvSpPr txBox="1"/>
          <p:nvPr/>
        </p:nvSpPr>
        <p:spPr>
          <a:xfrm>
            <a:off x="3637669" y="1880941"/>
            <a:ext cx="1486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POS</a:t>
            </a: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アプリ起動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（レジモード指定）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0" name="円柱 19">
            <a:extLst>
              <a:ext uri="{FF2B5EF4-FFF2-40B4-BE49-F238E27FC236}">
                <a16:creationId xmlns:a16="http://schemas.microsoft.com/office/drawing/2014/main" id="{AC2471BC-A624-D527-151E-62C8AD3804EF}"/>
              </a:ext>
            </a:extLst>
          </p:cNvPr>
          <p:cNvSpPr/>
          <p:nvPr/>
        </p:nvSpPr>
        <p:spPr>
          <a:xfrm>
            <a:off x="4153739" y="2278904"/>
            <a:ext cx="403190" cy="276998"/>
          </a:xfrm>
          <a:prstGeom prst="can">
            <a:avLst>
              <a:gd name="adj" fmla="val 18398"/>
            </a:avLst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45D69AB-B45B-E935-D6DE-7EA7766ECA56}"/>
              </a:ext>
            </a:extLst>
          </p:cNvPr>
          <p:cNvSpPr txBox="1"/>
          <p:nvPr/>
        </p:nvSpPr>
        <p:spPr>
          <a:xfrm>
            <a:off x="1402130" y="2126289"/>
            <a:ext cx="74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初期起動処理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C451BFA-8C90-64B1-898F-81101D241D63}"/>
              </a:ext>
            </a:extLst>
          </p:cNvPr>
          <p:cNvSpPr txBox="1"/>
          <p:nvPr/>
        </p:nvSpPr>
        <p:spPr>
          <a:xfrm>
            <a:off x="3930695" y="2535369"/>
            <a:ext cx="839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マスター情報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2305518F-030B-28C6-A039-483A41A0D3A1}"/>
              </a:ext>
            </a:extLst>
          </p:cNvPr>
          <p:cNvSpPr txBox="1"/>
          <p:nvPr/>
        </p:nvSpPr>
        <p:spPr>
          <a:xfrm>
            <a:off x="3268160" y="2605714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起動処理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78B3667-063E-3B11-25B9-ACBB4000C8B7}"/>
              </a:ext>
            </a:extLst>
          </p:cNvPr>
          <p:cNvSpPr txBox="1"/>
          <p:nvPr/>
        </p:nvSpPr>
        <p:spPr>
          <a:xfrm>
            <a:off x="3302290" y="3380338"/>
            <a:ext cx="8452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起動完了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EFB1C926-EA97-460A-36EA-0A8DEE190293}"/>
              </a:ext>
            </a:extLst>
          </p:cNvPr>
          <p:cNvCxnSpPr/>
          <p:nvPr/>
        </p:nvCxnSpPr>
        <p:spPr>
          <a:xfrm>
            <a:off x="2128106" y="1864035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B990FFC7-FACC-538D-AC2F-D85D4096FAF1}"/>
              </a:ext>
            </a:extLst>
          </p:cNvPr>
          <p:cNvSpPr/>
          <p:nvPr/>
        </p:nvSpPr>
        <p:spPr>
          <a:xfrm>
            <a:off x="2049396" y="2020822"/>
            <a:ext cx="144959" cy="65836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D9EA484-F725-0829-488B-24CA21EE5D1F}"/>
              </a:ext>
            </a:extLst>
          </p:cNvPr>
          <p:cNvSpPr/>
          <p:nvPr/>
        </p:nvSpPr>
        <p:spPr>
          <a:xfrm>
            <a:off x="2054750" y="3130381"/>
            <a:ext cx="122818" cy="67908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9BCFE60-5B4F-C4A2-4905-EA9147B37631}"/>
              </a:ext>
            </a:extLst>
          </p:cNvPr>
          <p:cNvSpPr/>
          <p:nvPr/>
        </p:nvSpPr>
        <p:spPr>
          <a:xfrm>
            <a:off x="3173443" y="1980167"/>
            <a:ext cx="158177" cy="16226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508DB065-8CC7-705D-972A-68FF74E222EC}"/>
              </a:ext>
            </a:extLst>
          </p:cNvPr>
          <p:cNvSpPr/>
          <p:nvPr/>
        </p:nvSpPr>
        <p:spPr>
          <a:xfrm>
            <a:off x="3170763" y="3658446"/>
            <a:ext cx="158176" cy="28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99970BF-49A9-F806-8B98-D1C635BB5327}"/>
              </a:ext>
            </a:extLst>
          </p:cNvPr>
          <p:cNvSpPr txBox="1"/>
          <p:nvPr/>
        </p:nvSpPr>
        <p:spPr>
          <a:xfrm>
            <a:off x="3302290" y="3624098"/>
            <a:ext cx="144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客面アプリ起動指令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（レジモード指定）</a:t>
            </a:r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81D02CBF-AD65-1366-5458-2A7F12D596C3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217132" y="3801938"/>
            <a:ext cx="95363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277077F-2FB0-A53C-4515-5F47639D5526}"/>
              </a:ext>
            </a:extLst>
          </p:cNvPr>
          <p:cNvSpPr txBox="1"/>
          <p:nvPr/>
        </p:nvSpPr>
        <p:spPr>
          <a:xfrm>
            <a:off x="1364152" y="4048006"/>
            <a:ext cx="776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レジモード起動処理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CDB36DE4-165A-BF50-06A0-2F524D8DC865}"/>
              </a:ext>
            </a:extLst>
          </p:cNvPr>
          <p:cNvSpPr/>
          <p:nvPr/>
        </p:nvSpPr>
        <p:spPr>
          <a:xfrm>
            <a:off x="2055788" y="3884166"/>
            <a:ext cx="138566" cy="7432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B33EFF89-39A8-E23B-2727-177F98C26207}"/>
              </a:ext>
            </a:extLst>
          </p:cNvPr>
          <p:cNvSpPr/>
          <p:nvPr/>
        </p:nvSpPr>
        <p:spPr>
          <a:xfrm>
            <a:off x="3186281" y="4009906"/>
            <a:ext cx="149432" cy="85930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68ADC12-C0A8-79BF-6F9F-3E560A1A6DDB}"/>
              </a:ext>
            </a:extLst>
          </p:cNvPr>
          <p:cNvSpPr txBox="1"/>
          <p:nvPr/>
        </p:nvSpPr>
        <p:spPr>
          <a:xfrm>
            <a:off x="3335713" y="4339682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347925FD-8229-74B5-683C-F7A6B58958D8}"/>
              </a:ext>
            </a:extLst>
          </p:cNvPr>
          <p:cNvSpPr/>
          <p:nvPr/>
        </p:nvSpPr>
        <p:spPr>
          <a:xfrm>
            <a:off x="2049396" y="4716268"/>
            <a:ext cx="158176" cy="28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2E9CEB5C-F19B-A6F1-4F7E-4DA5E4ECD2A3}"/>
              </a:ext>
            </a:extLst>
          </p:cNvPr>
          <p:cNvSpPr txBox="1"/>
          <p:nvPr/>
        </p:nvSpPr>
        <p:spPr>
          <a:xfrm>
            <a:off x="1391264" y="4702608"/>
            <a:ext cx="73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立上完了通知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9D51922-2CCF-4293-55F4-CAF916324B76}"/>
              </a:ext>
            </a:extLst>
          </p:cNvPr>
          <p:cNvCxnSpPr>
            <a:cxnSpLocks/>
          </p:cNvCxnSpPr>
          <p:nvPr/>
        </p:nvCxnSpPr>
        <p:spPr>
          <a:xfrm>
            <a:off x="2221947" y="4859759"/>
            <a:ext cx="94881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803390B-9EEA-482B-0846-0AC3BC50A35D}"/>
              </a:ext>
            </a:extLst>
          </p:cNvPr>
          <p:cNvSpPr/>
          <p:nvPr/>
        </p:nvSpPr>
        <p:spPr>
          <a:xfrm>
            <a:off x="3170763" y="5090592"/>
            <a:ext cx="142658" cy="9489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A39CFE55-13DB-E9DE-C0C3-A652421E23CC}"/>
              </a:ext>
            </a:extLst>
          </p:cNvPr>
          <p:cNvSpPr/>
          <p:nvPr/>
        </p:nvSpPr>
        <p:spPr>
          <a:xfrm>
            <a:off x="2051695" y="5077951"/>
            <a:ext cx="142658" cy="9489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E36ECEB-285C-BAF8-577D-C0999F57F08E}"/>
              </a:ext>
            </a:extLst>
          </p:cNvPr>
          <p:cNvSpPr txBox="1"/>
          <p:nvPr/>
        </p:nvSpPr>
        <p:spPr>
          <a:xfrm>
            <a:off x="1383804" y="5382358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EDFC796E-7D06-AD97-4EEA-261EA3414885}"/>
              </a:ext>
            </a:extLst>
          </p:cNvPr>
          <p:cNvSpPr txBox="1"/>
          <p:nvPr/>
        </p:nvSpPr>
        <p:spPr>
          <a:xfrm>
            <a:off x="3302290" y="5413904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3" name="フローチャート: 組合せ 42">
            <a:extLst>
              <a:ext uri="{FF2B5EF4-FFF2-40B4-BE49-F238E27FC236}">
                <a16:creationId xmlns:a16="http://schemas.microsoft.com/office/drawing/2014/main" id="{A6486089-0F2B-6345-FD84-230CD796A2C6}"/>
              </a:ext>
            </a:extLst>
          </p:cNvPr>
          <p:cNvSpPr/>
          <p:nvPr/>
        </p:nvSpPr>
        <p:spPr>
          <a:xfrm>
            <a:off x="2034264" y="6011037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44" name="フローチャート: 組合せ 43">
            <a:extLst>
              <a:ext uri="{FF2B5EF4-FFF2-40B4-BE49-F238E27FC236}">
                <a16:creationId xmlns:a16="http://schemas.microsoft.com/office/drawing/2014/main" id="{23C41182-2A52-505D-CCCC-BC44E56F38AF}"/>
              </a:ext>
            </a:extLst>
          </p:cNvPr>
          <p:cNvSpPr/>
          <p:nvPr/>
        </p:nvSpPr>
        <p:spPr>
          <a:xfrm>
            <a:off x="3151774" y="6035040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9D55E67B-12EA-C440-7273-FCE1604FF67B}"/>
              </a:ext>
            </a:extLst>
          </p:cNvPr>
          <p:cNvSpPr/>
          <p:nvPr/>
        </p:nvSpPr>
        <p:spPr>
          <a:xfrm>
            <a:off x="8558809" y="1807624"/>
            <a:ext cx="2140392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25E6E983-844A-B796-D24A-3BF2264A5C54}"/>
              </a:ext>
            </a:extLst>
          </p:cNvPr>
          <p:cNvCxnSpPr/>
          <p:nvPr/>
        </p:nvCxnSpPr>
        <p:spPr>
          <a:xfrm>
            <a:off x="8798009" y="1840032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290D8038-910A-C671-3909-E2A64F285557}"/>
              </a:ext>
            </a:extLst>
          </p:cNvPr>
          <p:cNvSpPr/>
          <p:nvPr/>
        </p:nvSpPr>
        <p:spPr>
          <a:xfrm>
            <a:off x="6348891" y="1807624"/>
            <a:ext cx="1631779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5744A981-5370-4DC4-7F82-6A64FEB60755}"/>
              </a:ext>
            </a:extLst>
          </p:cNvPr>
          <p:cNvCxnSpPr/>
          <p:nvPr/>
        </p:nvCxnSpPr>
        <p:spPr>
          <a:xfrm>
            <a:off x="7680192" y="1864035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7A147263-09D8-D01F-5803-A2A9C49353B0}"/>
              </a:ext>
            </a:extLst>
          </p:cNvPr>
          <p:cNvSpPr/>
          <p:nvPr/>
        </p:nvSpPr>
        <p:spPr>
          <a:xfrm>
            <a:off x="8720309" y="3916358"/>
            <a:ext cx="139014" cy="3127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3BD918B-921E-687A-64DA-A61FCDA3CB6B}"/>
              </a:ext>
            </a:extLst>
          </p:cNvPr>
          <p:cNvSpPr txBox="1"/>
          <p:nvPr/>
        </p:nvSpPr>
        <p:spPr>
          <a:xfrm>
            <a:off x="8866788" y="3963362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4D0C3B0-F56A-E36C-2308-52469D901866}"/>
              </a:ext>
            </a:extLst>
          </p:cNvPr>
          <p:cNvSpPr/>
          <p:nvPr/>
        </p:nvSpPr>
        <p:spPr>
          <a:xfrm>
            <a:off x="7594252" y="3911359"/>
            <a:ext cx="158176" cy="28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9EE23C1B-853D-32D0-E471-F6E677548B80}"/>
              </a:ext>
            </a:extLst>
          </p:cNvPr>
          <p:cNvSpPr txBox="1"/>
          <p:nvPr/>
        </p:nvSpPr>
        <p:spPr>
          <a:xfrm>
            <a:off x="6964872" y="3897303"/>
            <a:ext cx="73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立上完了通知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A30B94EE-327D-BD80-9DC8-D474D9EAE7F0}"/>
              </a:ext>
            </a:extLst>
          </p:cNvPr>
          <p:cNvCxnSpPr>
            <a:cxnSpLocks/>
          </p:cNvCxnSpPr>
          <p:nvPr/>
        </p:nvCxnSpPr>
        <p:spPr>
          <a:xfrm>
            <a:off x="7773130" y="4198343"/>
            <a:ext cx="94881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5603EB3-790F-4584-3602-FBE6D189D427}"/>
              </a:ext>
            </a:extLst>
          </p:cNvPr>
          <p:cNvSpPr/>
          <p:nvPr/>
        </p:nvSpPr>
        <p:spPr>
          <a:xfrm>
            <a:off x="8733118" y="1826838"/>
            <a:ext cx="126210" cy="8489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957BD326-13DB-F50D-5610-DA8184D04D4E}"/>
              </a:ext>
            </a:extLst>
          </p:cNvPr>
          <p:cNvSpPr/>
          <p:nvPr/>
        </p:nvSpPr>
        <p:spPr>
          <a:xfrm>
            <a:off x="7614050" y="1814197"/>
            <a:ext cx="132390" cy="8146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6C8F639-A415-7702-2E91-1D60E4989C15}"/>
              </a:ext>
            </a:extLst>
          </p:cNvPr>
          <p:cNvSpPr txBox="1"/>
          <p:nvPr/>
        </p:nvSpPr>
        <p:spPr>
          <a:xfrm>
            <a:off x="6946159" y="2118603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5FC3C735-FCA9-F363-F97B-C34223869608}"/>
              </a:ext>
            </a:extLst>
          </p:cNvPr>
          <p:cNvSpPr txBox="1"/>
          <p:nvPr/>
        </p:nvSpPr>
        <p:spPr>
          <a:xfrm>
            <a:off x="8864645" y="2150149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AE16190C-FDC3-6CA5-E6AD-0AF30FA422A6}"/>
              </a:ext>
            </a:extLst>
          </p:cNvPr>
          <p:cNvCxnSpPr>
            <a:cxnSpLocks/>
          </p:cNvCxnSpPr>
          <p:nvPr/>
        </p:nvCxnSpPr>
        <p:spPr>
          <a:xfrm flipH="1">
            <a:off x="8884353" y="2628859"/>
            <a:ext cx="360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38481868-44F3-D76A-707F-BCB44204D4D5}"/>
              </a:ext>
            </a:extLst>
          </p:cNvPr>
          <p:cNvSpPr txBox="1"/>
          <p:nvPr/>
        </p:nvSpPr>
        <p:spPr>
          <a:xfrm>
            <a:off x="9182446" y="2441182"/>
            <a:ext cx="1486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モード切替指示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（レジモード指定）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0" name="直線矢印コネクタ 59">
            <a:extLst>
              <a:ext uri="{FF2B5EF4-FFF2-40B4-BE49-F238E27FC236}">
                <a16:creationId xmlns:a16="http://schemas.microsoft.com/office/drawing/2014/main" id="{EE058922-F7B5-E740-4626-FF274D6157B9}"/>
              </a:ext>
            </a:extLst>
          </p:cNvPr>
          <p:cNvCxnSpPr>
            <a:cxnSpLocks/>
          </p:cNvCxnSpPr>
          <p:nvPr/>
        </p:nvCxnSpPr>
        <p:spPr>
          <a:xfrm flipH="1">
            <a:off x="7761958" y="2628859"/>
            <a:ext cx="97116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34A67E33-1137-DBD6-1DC5-E2901A727289}"/>
              </a:ext>
            </a:extLst>
          </p:cNvPr>
          <p:cNvSpPr txBox="1"/>
          <p:nvPr/>
        </p:nvSpPr>
        <p:spPr>
          <a:xfrm>
            <a:off x="6359633" y="2828435"/>
            <a:ext cx="128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レジモード起動処理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画面には切替中表示</a:t>
            </a: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FC27AF31-B666-B158-4C70-D8948DBEEF0B}"/>
              </a:ext>
            </a:extLst>
          </p:cNvPr>
          <p:cNvSpPr/>
          <p:nvPr/>
        </p:nvSpPr>
        <p:spPr>
          <a:xfrm>
            <a:off x="7614458" y="2675803"/>
            <a:ext cx="138566" cy="7432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B5E04CB6-3B60-55AD-AFE2-805BA54C8E08}"/>
              </a:ext>
            </a:extLst>
          </p:cNvPr>
          <p:cNvSpPr txBox="1"/>
          <p:nvPr/>
        </p:nvSpPr>
        <p:spPr>
          <a:xfrm>
            <a:off x="7186657" y="3547709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71E09E3B-0CB6-E737-74CC-4684532F363F}"/>
              </a:ext>
            </a:extLst>
          </p:cNvPr>
          <p:cNvSpPr/>
          <p:nvPr/>
        </p:nvSpPr>
        <p:spPr>
          <a:xfrm>
            <a:off x="7610742" y="3462950"/>
            <a:ext cx="142282" cy="3991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323D0E01-E64D-2000-1EFF-FA4E1747348D}"/>
              </a:ext>
            </a:extLst>
          </p:cNvPr>
          <p:cNvSpPr/>
          <p:nvPr/>
        </p:nvSpPr>
        <p:spPr>
          <a:xfrm>
            <a:off x="8735686" y="2727571"/>
            <a:ext cx="123642" cy="1156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B0AFB7E7-2F8E-06A1-128F-A30264345CF2}"/>
              </a:ext>
            </a:extLst>
          </p:cNvPr>
          <p:cNvSpPr txBox="1"/>
          <p:nvPr/>
        </p:nvSpPr>
        <p:spPr>
          <a:xfrm>
            <a:off x="8884353" y="3057670"/>
            <a:ext cx="128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レジモード起動処理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画面には切替中表示</a:t>
            </a:r>
          </a:p>
        </p:txBody>
      </p:sp>
      <p:cxnSp>
        <p:nvCxnSpPr>
          <p:cNvPr id="67" name="直線矢印コネクタ 66">
            <a:extLst>
              <a:ext uri="{FF2B5EF4-FFF2-40B4-BE49-F238E27FC236}">
                <a16:creationId xmlns:a16="http://schemas.microsoft.com/office/drawing/2014/main" id="{67E716E1-A8B9-B56F-D8FF-185DB6CEBEA5}"/>
              </a:ext>
            </a:extLst>
          </p:cNvPr>
          <p:cNvCxnSpPr>
            <a:cxnSpLocks/>
          </p:cNvCxnSpPr>
          <p:nvPr/>
        </p:nvCxnSpPr>
        <p:spPr>
          <a:xfrm flipH="1">
            <a:off x="8898892" y="3851439"/>
            <a:ext cx="360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606C313-F1CF-78E2-E53C-05874DB9056F}"/>
              </a:ext>
            </a:extLst>
          </p:cNvPr>
          <p:cNvSpPr txBox="1"/>
          <p:nvPr/>
        </p:nvSpPr>
        <p:spPr>
          <a:xfrm>
            <a:off x="9202260" y="3739517"/>
            <a:ext cx="148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モード切替完了通知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69" name="直線矢印コネクタ 68">
            <a:extLst>
              <a:ext uri="{FF2B5EF4-FFF2-40B4-BE49-F238E27FC236}">
                <a16:creationId xmlns:a16="http://schemas.microsoft.com/office/drawing/2014/main" id="{A63BD2AD-2966-D476-FE40-AA33C17F9FBE}"/>
              </a:ext>
            </a:extLst>
          </p:cNvPr>
          <p:cNvCxnSpPr>
            <a:cxnSpLocks/>
          </p:cNvCxnSpPr>
          <p:nvPr/>
        </p:nvCxnSpPr>
        <p:spPr>
          <a:xfrm flipH="1">
            <a:off x="7746440" y="3862066"/>
            <a:ext cx="97116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AC639E9B-9CD3-36EE-C0A4-177B9ECD6314}"/>
              </a:ext>
            </a:extLst>
          </p:cNvPr>
          <p:cNvSpPr/>
          <p:nvPr/>
        </p:nvSpPr>
        <p:spPr>
          <a:xfrm>
            <a:off x="8716665" y="4317198"/>
            <a:ext cx="131527" cy="17178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99C7D156-0C25-5337-0529-2C61C173D750}"/>
              </a:ext>
            </a:extLst>
          </p:cNvPr>
          <p:cNvSpPr/>
          <p:nvPr/>
        </p:nvSpPr>
        <p:spPr>
          <a:xfrm>
            <a:off x="7597596" y="4304557"/>
            <a:ext cx="155427" cy="17445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533791F8-E65B-43C6-5B95-35A6CD22E38B}"/>
              </a:ext>
            </a:extLst>
          </p:cNvPr>
          <p:cNvSpPr txBox="1"/>
          <p:nvPr/>
        </p:nvSpPr>
        <p:spPr>
          <a:xfrm>
            <a:off x="6929706" y="4608964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3FDF965E-9DB7-042D-4BFC-8DCE553DA407}"/>
              </a:ext>
            </a:extLst>
          </p:cNvPr>
          <p:cNvSpPr txBox="1"/>
          <p:nvPr/>
        </p:nvSpPr>
        <p:spPr>
          <a:xfrm>
            <a:off x="8848192" y="4640510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4" name="フローチャート: 組合せ 73">
            <a:extLst>
              <a:ext uri="{FF2B5EF4-FFF2-40B4-BE49-F238E27FC236}">
                <a16:creationId xmlns:a16="http://schemas.microsoft.com/office/drawing/2014/main" id="{5DAE1D60-57B7-3509-FFC1-5B861B4DFD31}"/>
              </a:ext>
            </a:extLst>
          </p:cNvPr>
          <p:cNvSpPr/>
          <p:nvPr/>
        </p:nvSpPr>
        <p:spPr>
          <a:xfrm>
            <a:off x="7598528" y="6042184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75" name="フローチャート: 組合せ 74">
            <a:extLst>
              <a:ext uri="{FF2B5EF4-FFF2-40B4-BE49-F238E27FC236}">
                <a16:creationId xmlns:a16="http://schemas.microsoft.com/office/drawing/2014/main" id="{8F157C37-6C17-C924-C5F2-312AF4DBE52B}"/>
              </a:ext>
            </a:extLst>
          </p:cNvPr>
          <p:cNvSpPr/>
          <p:nvPr/>
        </p:nvSpPr>
        <p:spPr>
          <a:xfrm>
            <a:off x="8686598" y="6035894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76" name="吹き出し: 四角形 140">
            <a:extLst>
              <a:ext uri="{FF2B5EF4-FFF2-40B4-BE49-F238E27FC236}">
                <a16:creationId xmlns:a16="http://schemas.microsoft.com/office/drawing/2014/main" id="{7478E4DE-170C-4000-895B-0E6E5D0E77FD}"/>
              </a:ext>
            </a:extLst>
          </p:cNvPr>
          <p:cNvSpPr/>
          <p:nvPr/>
        </p:nvSpPr>
        <p:spPr>
          <a:xfrm>
            <a:off x="11045952" y="3429000"/>
            <a:ext cx="1033272" cy="534362"/>
          </a:xfrm>
          <a:prstGeom prst="wedgeRectCallout">
            <a:avLst>
              <a:gd name="adj1" fmla="val -121853"/>
              <a:gd name="adj2" fmla="val 31698"/>
            </a:avLst>
          </a:prstGeom>
          <a:solidFill>
            <a:srgbClr val="FFFF00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defTabSz="457200"/>
            <a:r>
              <a:rPr kumimoji="0" lang="ja-JP" altLang="en-US" sz="1000" kern="0" dirty="0">
                <a:solidFill>
                  <a:srgbClr val="000000"/>
                </a:solidFill>
                <a:highlight>
                  <a:srgbClr val="FFFF00"/>
                </a:highlight>
                <a:latin typeface="Meiryo UI"/>
                <a:ea typeface="Meiryo UI"/>
              </a:rPr>
              <a:t>会計中の商品が有れば引き継ぐ</a:t>
            </a: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907C0115-4A59-9ED5-3674-BA93269995F8}"/>
              </a:ext>
            </a:extLst>
          </p:cNvPr>
          <p:cNvSpPr txBox="1"/>
          <p:nvPr/>
        </p:nvSpPr>
        <p:spPr>
          <a:xfrm>
            <a:off x="8986142" y="1545522"/>
            <a:ext cx="118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＜従業員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304EA9C1-926A-3790-48EE-B19370832D4A}"/>
              </a:ext>
            </a:extLst>
          </p:cNvPr>
          <p:cNvSpPr txBox="1"/>
          <p:nvPr/>
        </p:nvSpPr>
        <p:spPr>
          <a:xfrm>
            <a:off x="6752628" y="1555763"/>
            <a:ext cx="100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＜客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DE466A48-28F0-7058-D962-87DDA823498F}"/>
              </a:ext>
            </a:extLst>
          </p:cNvPr>
          <p:cNvSpPr/>
          <p:nvPr/>
        </p:nvSpPr>
        <p:spPr>
          <a:xfrm>
            <a:off x="2049396" y="2747286"/>
            <a:ext cx="158176" cy="28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29C3D26B-81B8-487B-97D6-3ABEC4D9CD8D}"/>
              </a:ext>
            </a:extLst>
          </p:cNvPr>
          <p:cNvSpPr txBox="1"/>
          <p:nvPr/>
        </p:nvSpPr>
        <p:spPr>
          <a:xfrm>
            <a:off x="1391264" y="2733626"/>
            <a:ext cx="73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立上完了通知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81" name="直線矢印コネクタ 80">
            <a:extLst>
              <a:ext uri="{FF2B5EF4-FFF2-40B4-BE49-F238E27FC236}">
                <a16:creationId xmlns:a16="http://schemas.microsoft.com/office/drawing/2014/main" id="{2BC3D8B2-7763-AB46-2C59-46E6DA98FF3B}"/>
              </a:ext>
            </a:extLst>
          </p:cNvPr>
          <p:cNvCxnSpPr>
            <a:cxnSpLocks/>
          </p:cNvCxnSpPr>
          <p:nvPr/>
        </p:nvCxnSpPr>
        <p:spPr>
          <a:xfrm>
            <a:off x="2221947" y="2890777"/>
            <a:ext cx="94881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矢印: 左 2">
            <a:extLst>
              <a:ext uri="{FF2B5EF4-FFF2-40B4-BE49-F238E27FC236}">
                <a16:creationId xmlns:a16="http://schemas.microsoft.com/office/drawing/2014/main" id="{10B7733E-2E1A-A870-4DFB-5A66E2CBA101}"/>
              </a:ext>
            </a:extLst>
          </p:cNvPr>
          <p:cNvSpPr/>
          <p:nvPr/>
        </p:nvSpPr>
        <p:spPr>
          <a:xfrm>
            <a:off x="4770207" y="2364824"/>
            <a:ext cx="502042" cy="100200"/>
          </a:xfrm>
          <a:prstGeom prst="leftArrow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83" name="雲 82">
            <a:extLst>
              <a:ext uri="{FF2B5EF4-FFF2-40B4-BE49-F238E27FC236}">
                <a16:creationId xmlns:a16="http://schemas.microsoft.com/office/drawing/2014/main" id="{77F90BC6-1527-95ED-B969-93D9DB67BB09}"/>
              </a:ext>
            </a:extLst>
          </p:cNvPr>
          <p:cNvSpPr/>
          <p:nvPr/>
        </p:nvSpPr>
        <p:spPr>
          <a:xfrm>
            <a:off x="5188168" y="2135032"/>
            <a:ext cx="907832" cy="623020"/>
          </a:xfrm>
          <a:prstGeom prst="cloud">
            <a:avLst/>
          </a:prstGeom>
          <a:solidFill>
            <a:schemeClr val="bg2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r>
              <a:rPr kumimoji="0" lang="en-US" altLang="ja-JP" sz="600" b="1" kern="0" dirty="0">
                <a:solidFill>
                  <a:srgbClr val="000000"/>
                </a:solidFill>
                <a:latin typeface="Meiryo UI"/>
                <a:ea typeface="Meiryo UI"/>
              </a:rPr>
              <a:t>GCP</a:t>
            </a:r>
          </a:p>
          <a:p>
            <a:pPr algn="ctr" defTabSz="457200"/>
            <a:r>
              <a:rPr kumimoji="0" lang="ja-JP" altLang="en-US" sz="600" b="1" kern="0" dirty="0">
                <a:solidFill>
                  <a:srgbClr val="000000"/>
                </a:solidFill>
                <a:latin typeface="Meiryo UI"/>
                <a:ea typeface="Meiryo UI"/>
              </a:rPr>
              <a:t>（マイクロサービス）</a:t>
            </a:r>
          </a:p>
        </p:txBody>
      </p:sp>
      <p:sp>
        <p:nvSpPr>
          <p:cNvPr id="84" name="吹き出し: 四角形 6">
            <a:extLst>
              <a:ext uri="{FF2B5EF4-FFF2-40B4-BE49-F238E27FC236}">
                <a16:creationId xmlns:a16="http://schemas.microsoft.com/office/drawing/2014/main" id="{797700F2-0B3E-E09D-2E2A-DA7BD2693239}"/>
              </a:ext>
            </a:extLst>
          </p:cNvPr>
          <p:cNvSpPr/>
          <p:nvPr/>
        </p:nvSpPr>
        <p:spPr>
          <a:xfrm>
            <a:off x="5063066" y="1514596"/>
            <a:ext cx="1032933" cy="276999"/>
          </a:xfrm>
          <a:prstGeom prst="wedgeRectCallout">
            <a:avLst>
              <a:gd name="adj1" fmla="val -81532"/>
              <a:gd name="adj2" fmla="val 145893"/>
            </a:avLst>
          </a:prstGeom>
          <a:solidFill>
            <a:srgbClr val="FFFF00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r>
              <a:rPr kumimoji="0" lang="ja-JP" altLang="en-US" sz="1000" kern="0" dirty="0">
                <a:solidFill>
                  <a:srgbClr val="000000"/>
                </a:solidFill>
                <a:latin typeface="Meiryo UI"/>
                <a:ea typeface="Meiryo UI"/>
              </a:rPr>
              <a:t>前回モード保持</a:t>
            </a:r>
          </a:p>
        </p:txBody>
      </p:sp>
      <p:sp>
        <p:nvSpPr>
          <p:cNvPr id="85" name="吹き出し: 四角形 9">
            <a:extLst>
              <a:ext uri="{FF2B5EF4-FFF2-40B4-BE49-F238E27FC236}">
                <a16:creationId xmlns:a16="http://schemas.microsoft.com/office/drawing/2014/main" id="{C11834BB-411B-BA59-2653-99EA2E164B26}"/>
              </a:ext>
            </a:extLst>
          </p:cNvPr>
          <p:cNvSpPr/>
          <p:nvPr/>
        </p:nvSpPr>
        <p:spPr>
          <a:xfrm>
            <a:off x="10881037" y="2003584"/>
            <a:ext cx="1033271" cy="346421"/>
          </a:xfrm>
          <a:prstGeom prst="wedgeRectCallout">
            <a:avLst>
              <a:gd name="adj1" fmla="val -115947"/>
              <a:gd name="adj2" fmla="val 116564"/>
            </a:avLst>
          </a:prstGeom>
          <a:solidFill>
            <a:srgbClr val="FFFF00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r>
              <a:rPr kumimoji="0" lang="ja-JP" altLang="en-US" sz="1000" kern="0" dirty="0">
                <a:solidFill>
                  <a:srgbClr val="000000"/>
                </a:solidFill>
                <a:latin typeface="Meiryo UI"/>
                <a:ea typeface="Meiryo UI"/>
              </a:rPr>
              <a:t>画面から従業員が指示</a:t>
            </a:r>
          </a:p>
        </p:txBody>
      </p:sp>
    </p:spTree>
    <p:extLst>
      <p:ext uri="{BB962C8B-B14F-4D97-AF65-F5344CB8AC3E}">
        <p14:creationId xmlns:p14="http://schemas.microsoft.com/office/powerpoint/2010/main" val="2915854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346920" y="101199"/>
            <a:ext cx="69557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レジモードユースケース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195DC56B-C52F-788E-E6FB-09F3200557EE}"/>
              </a:ext>
            </a:extLst>
          </p:cNvPr>
          <p:cNvSpPr txBox="1"/>
          <p:nvPr/>
        </p:nvSpPr>
        <p:spPr>
          <a:xfrm>
            <a:off x="468388" y="974161"/>
            <a:ext cx="4935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（３）モード切替例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　　　　　</a:t>
            </a:r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対面レジよりフルセルフレジへの切替時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7" name="テキスト ボックス 86">
            <a:extLst>
              <a:ext uri="{FF2B5EF4-FFF2-40B4-BE49-F238E27FC236}">
                <a16:creationId xmlns:a16="http://schemas.microsoft.com/office/drawing/2014/main" id="{EF0049A1-C131-5CE1-B5A5-401574EF2FC3}"/>
              </a:ext>
            </a:extLst>
          </p:cNvPr>
          <p:cNvSpPr txBox="1"/>
          <p:nvPr/>
        </p:nvSpPr>
        <p:spPr>
          <a:xfrm>
            <a:off x="6020474" y="974161"/>
            <a:ext cx="5592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（４）モード切替例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　　　　　</a:t>
            </a:r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フルセルフレジより対面レジへの切り替え時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C9EF3754-3F1E-04C8-C293-0B924C15FA13}"/>
              </a:ext>
            </a:extLst>
          </p:cNvPr>
          <p:cNvSpPr/>
          <p:nvPr/>
        </p:nvSpPr>
        <p:spPr>
          <a:xfrm>
            <a:off x="3006723" y="1807624"/>
            <a:ext cx="2140392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0C1C6B84-70A0-A4A5-7919-B853B9F4161F}"/>
              </a:ext>
            </a:extLst>
          </p:cNvPr>
          <p:cNvSpPr/>
          <p:nvPr/>
        </p:nvSpPr>
        <p:spPr>
          <a:xfrm>
            <a:off x="796805" y="1807624"/>
            <a:ext cx="1631779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A937A4E-637E-3A41-4E17-7E1AEDA03F6B}"/>
              </a:ext>
            </a:extLst>
          </p:cNvPr>
          <p:cNvSpPr txBox="1"/>
          <p:nvPr/>
        </p:nvSpPr>
        <p:spPr>
          <a:xfrm>
            <a:off x="3413360" y="1547981"/>
            <a:ext cx="118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＜従業員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F55A659E-21EC-53ED-0F01-2EF52BCB0444}"/>
              </a:ext>
            </a:extLst>
          </p:cNvPr>
          <p:cNvSpPr txBox="1"/>
          <p:nvPr/>
        </p:nvSpPr>
        <p:spPr>
          <a:xfrm>
            <a:off x="1212617" y="1549455"/>
            <a:ext cx="100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＜客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D2D069A3-3FC8-D45D-1CD4-08B13E283C6D}"/>
              </a:ext>
            </a:extLst>
          </p:cNvPr>
          <p:cNvCxnSpPr/>
          <p:nvPr/>
        </p:nvCxnSpPr>
        <p:spPr>
          <a:xfrm>
            <a:off x="3234239" y="1840032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3813B9DF-FE9F-CF4F-E96C-5D97B473EA8C}"/>
              </a:ext>
            </a:extLst>
          </p:cNvPr>
          <p:cNvCxnSpPr/>
          <p:nvPr/>
        </p:nvCxnSpPr>
        <p:spPr>
          <a:xfrm>
            <a:off x="2116422" y="1864035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55C61D44-860F-8D29-9802-2B92AC860328}"/>
              </a:ext>
            </a:extLst>
          </p:cNvPr>
          <p:cNvSpPr/>
          <p:nvPr/>
        </p:nvSpPr>
        <p:spPr>
          <a:xfrm>
            <a:off x="3156539" y="3916358"/>
            <a:ext cx="139014" cy="3127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95" name="テキスト ボックス 94">
            <a:extLst>
              <a:ext uri="{FF2B5EF4-FFF2-40B4-BE49-F238E27FC236}">
                <a16:creationId xmlns:a16="http://schemas.microsoft.com/office/drawing/2014/main" id="{73BD6909-59DA-BC49-7EA1-58032CEA91C4}"/>
              </a:ext>
            </a:extLst>
          </p:cNvPr>
          <p:cNvSpPr txBox="1"/>
          <p:nvPr/>
        </p:nvSpPr>
        <p:spPr>
          <a:xfrm>
            <a:off x="3303018" y="3963362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EDC87B09-1241-32F9-4D14-3CE5609D0509}"/>
              </a:ext>
            </a:extLst>
          </p:cNvPr>
          <p:cNvSpPr/>
          <p:nvPr/>
        </p:nvSpPr>
        <p:spPr>
          <a:xfrm>
            <a:off x="2030482" y="3911359"/>
            <a:ext cx="158176" cy="28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8B5FC9BB-3A67-7172-9DDA-C002CF911FD1}"/>
              </a:ext>
            </a:extLst>
          </p:cNvPr>
          <p:cNvSpPr txBox="1"/>
          <p:nvPr/>
        </p:nvSpPr>
        <p:spPr>
          <a:xfrm>
            <a:off x="1401102" y="3897303"/>
            <a:ext cx="73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立上完了通知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8" name="直線矢印コネクタ 97">
            <a:extLst>
              <a:ext uri="{FF2B5EF4-FFF2-40B4-BE49-F238E27FC236}">
                <a16:creationId xmlns:a16="http://schemas.microsoft.com/office/drawing/2014/main" id="{BDBA0789-8C46-0373-A4B8-C5CD4BC49A91}"/>
              </a:ext>
            </a:extLst>
          </p:cNvPr>
          <p:cNvCxnSpPr>
            <a:cxnSpLocks/>
          </p:cNvCxnSpPr>
          <p:nvPr/>
        </p:nvCxnSpPr>
        <p:spPr>
          <a:xfrm>
            <a:off x="2209360" y="4198343"/>
            <a:ext cx="94881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32718E19-4DC6-FEFE-B1BC-25991A24CF35}"/>
              </a:ext>
            </a:extLst>
          </p:cNvPr>
          <p:cNvSpPr/>
          <p:nvPr/>
        </p:nvSpPr>
        <p:spPr>
          <a:xfrm>
            <a:off x="3169348" y="1826838"/>
            <a:ext cx="126210" cy="8489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56F2C4C0-80C7-DC7D-A635-E7E4487EA680}"/>
              </a:ext>
            </a:extLst>
          </p:cNvPr>
          <p:cNvSpPr/>
          <p:nvPr/>
        </p:nvSpPr>
        <p:spPr>
          <a:xfrm>
            <a:off x="2050280" y="1814197"/>
            <a:ext cx="132390" cy="8146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95AA1778-D09E-F683-4187-072B1895B77C}"/>
              </a:ext>
            </a:extLst>
          </p:cNvPr>
          <p:cNvSpPr txBox="1"/>
          <p:nvPr/>
        </p:nvSpPr>
        <p:spPr>
          <a:xfrm>
            <a:off x="1365935" y="2016324"/>
            <a:ext cx="8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対面レジ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2" name="テキスト ボックス 101">
            <a:extLst>
              <a:ext uri="{FF2B5EF4-FFF2-40B4-BE49-F238E27FC236}">
                <a16:creationId xmlns:a16="http://schemas.microsoft.com/office/drawing/2014/main" id="{E202A571-F262-D237-D7D5-E1C10A96B0C6}"/>
              </a:ext>
            </a:extLst>
          </p:cNvPr>
          <p:cNvSpPr txBox="1"/>
          <p:nvPr/>
        </p:nvSpPr>
        <p:spPr>
          <a:xfrm>
            <a:off x="3337633" y="2013286"/>
            <a:ext cx="8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対面レジ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3" name="直線矢印コネクタ 102">
            <a:extLst>
              <a:ext uri="{FF2B5EF4-FFF2-40B4-BE49-F238E27FC236}">
                <a16:creationId xmlns:a16="http://schemas.microsoft.com/office/drawing/2014/main" id="{C532FABA-6D72-10BC-9DF6-609374407980}"/>
              </a:ext>
            </a:extLst>
          </p:cNvPr>
          <p:cNvCxnSpPr>
            <a:cxnSpLocks/>
          </p:cNvCxnSpPr>
          <p:nvPr/>
        </p:nvCxnSpPr>
        <p:spPr>
          <a:xfrm flipH="1">
            <a:off x="3320583" y="2628859"/>
            <a:ext cx="360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テキスト ボックス 103">
            <a:extLst>
              <a:ext uri="{FF2B5EF4-FFF2-40B4-BE49-F238E27FC236}">
                <a16:creationId xmlns:a16="http://schemas.microsoft.com/office/drawing/2014/main" id="{96435E51-0465-FE6E-1F26-A6885EF02260}"/>
              </a:ext>
            </a:extLst>
          </p:cNvPr>
          <p:cNvSpPr txBox="1"/>
          <p:nvPr/>
        </p:nvSpPr>
        <p:spPr>
          <a:xfrm>
            <a:off x="3623951" y="2516937"/>
            <a:ext cx="1486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モード切替指示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（フルセルフモード指定）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5" name="直線矢印コネクタ 104">
            <a:extLst>
              <a:ext uri="{FF2B5EF4-FFF2-40B4-BE49-F238E27FC236}">
                <a16:creationId xmlns:a16="http://schemas.microsoft.com/office/drawing/2014/main" id="{3DEFC00F-68AE-2375-0C7A-DE3E4A3630A4}"/>
              </a:ext>
            </a:extLst>
          </p:cNvPr>
          <p:cNvCxnSpPr>
            <a:cxnSpLocks/>
          </p:cNvCxnSpPr>
          <p:nvPr/>
        </p:nvCxnSpPr>
        <p:spPr>
          <a:xfrm flipH="1">
            <a:off x="2198188" y="2628859"/>
            <a:ext cx="97116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0B22A427-BBCE-EB16-D1F8-F14D5DB9F69A}"/>
              </a:ext>
            </a:extLst>
          </p:cNvPr>
          <p:cNvSpPr/>
          <p:nvPr/>
        </p:nvSpPr>
        <p:spPr>
          <a:xfrm>
            <a:off x="2050688" y="2675803"/>
            <a:ext cx="138566" cy="7432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07" name="テキスト ボックス 106">
            <a:extLst>
              <a:ext uri="{FF2B5EF4-FFF2-40B4-BE49-F238E27FC236}">
                <a16:creationId xmlns:a16="http://schemas.microsoft.com/office/drawing/2014/main" id="{5B59E626-115A-EEBC-334C-960E5CD99306}"/>
              </a:ext>
            </a:extLst>
          </p:cNvPr>
          <p:cNvSpPr txBox="1"/>
          <p:nvPr/>
        </p:nvSpPr>
        <p:spPr>
          <a:xfrm>
            <a:off x="1622887" y="3547709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B62969B-F66A-57E9-1C87-9E723528BAD8}"/>
              </a:ext>
            </a:extLst>
          </p:cNvPr>
          <p:cNvSpPr/>
          <p:nvPr/>
        </p:nvSpPr>
        <p:spPr>
          <a:xfrm>
            <a:off x="2046972" y="3462950"/>
            <a:ext cx="142282" cy="3991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46684670-2BA7-B3D3-6F55-E991C1A79AC7}"/>
              </a:ext>
            </a:extLst>
          </p:cNvPr>
          <p:cNvSpPr/>
          <p:nvPr/>
        </p:nvSpPr>
        <p:spPr>
          <a:xfrm>
            <a:off x="3171916" y="2727571"/>
            <a:ext cx="123642" cy="1156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9A819B77-4AC6-E3FF-94ED-D1880A398131}"/>
              </a:ext>
            </a:extLst>
          </p:cNvPr>
          <p:cNvSpPr txBox="1"/>
          <p:nvPr/>
        </p:nvSpPr>
        <p:spPr>
          <a:xfrm>
            <a:off x="3329937" y="3028778"/>
            <a:ext cx="128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レジモード起動処理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画面には切替中表示</a:t>
            </a:r>
          </a:p>
        </p:txBody>
      </p:sp>
      <p:cxnSp>
        <p:nvCxnSpPr>
          <p:cNvPr id="111" name="直線矢印コネクタ 110">
            <a:extLst>
              <a:ext uri="{FF2B5EF4-FFF2-40B4-BE49-F238E27FC236}">
                <a16:creationId xmlns:a16="http://schemas.microsoft.com/office/drawing/2014/main" id="{8F92EBE5-DC52-9471-E3E3-B3F3E358ED32}"/>
              </a:ext>
            </a:extLst>
          </p:cNvPr>
          <p:cNvCxnSpPr>
            <a:cxnSpLocks/>
          </p:cNvCxnSpPr>
          <p:nvPr/>
        </p:nvCxnSpPr>
        <p:spPr>
          <a:xfrm flipH="1">
            <a:off x="3335122" y="3851439"/>
            <a:ext cx="360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9B970CD3-98C5-AC56-9C80-997AEB738288}"/>
              </a:ext>
            </a:extLst>
          </p:cNvPr>
          <p:cNvSpPr txBox="1"/>
          <p:nvPr/>
        </p:nvSpPr>
        <p:spPr>
          <a:xfrm>
            <a:off x="3638490" y="3739517"/>
            <a:ext cx="148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モード切替完了通知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BDAAA437-E52B-398D-B75D-7EE9B51AD6FD}"/>
              </a:ext>
            </a:extLst>
          </p:cNvPr>
          <p:cNvCxnSpPr>
            <a:cxnSpLocks/>
          </p:cNvCxnSpPr>
          <p:nvPr/>
        </p:nvCxnSpPr>
        <p:spPr>
          <a:xfrm flipH="1">
            <a:off x="2182670" y="3862066"/>
            <a:ext cx="97116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2DF7CE86-FD80-B8C3-82A3-7D421B6EB091}"/>
              </a:ext>
            </a:extLst>
          </p:cNvPr>
          <p:cNvSpPr/>
          <p:nvPr/>
        </p:nvSpPr>
        <p:spPr>
          <a:xfrm>
            <a:off x="3152895" y="4317198"/>
            <a:ext cx="131527" cy="17178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A51907BC-0381-6E57-00E1-EDFCD88F52E2}"/>
              </a:ext>
            </a:extLst>
          </p:cNvPr>
          <p:cNvSpPr/>
          <p:nvPr/>
        </p:nvSpPr>
        <p:spPr>
          <a:xfrm>
            <a:off x="2033826" y="4304557"/>
            <a:ext cx="155427" cy="17445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16" name="テキスト ボックス 115">
            <a:extLst>
              <a:ext uri="{FF2B5EF4-FFF2-40B4-BE49-F238E27FC236}">
                <a16:creationId xmlns:a16="http://schemas.microsoft.com/office/drawing/2014/main" id="{7B65C20E-B6EA-F307-C274-6E0EC012EA70}"/>
              </a:ext>
            </a:extLst>
          </p:cNvPr>
          <p:cNvSpPr txBox="1"/>
          <p:nvPr/>
        </p:nvSpPr>
        <p:spPr>
          <a:xfrm>
            <a:off x="1365936" y="4608964"/>
            <a:ext cx="8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フルセルフ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A9963CA6-BC35-4F69-0821-52E1BDB160F6}"/>
              </a:ext>
            </a:extLst>
          </p:cNvPr>
          <p:cNvSpPr txBox="1"/>
          <p:nvPr/>
        </p:nvSpPr>
        <p:spPr>
          <a:xfrm>
            <a:off x="3284421" y="4640510"/>
            <a:ext cx="14864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フルセルフで稼働中表示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18" name="フローチャート: 組合せ 117">
            <a:extLst>
              <a:ext uri="{FF2B5EF4-FFF2-40B4-BE49-F238E27FC236}">
                <a16:creationId xmlns:a16="http://schemas.microsoft.com/office/drawing/2014/main" id="{412441FE-C6CB-AB15-5BB6-8C1DFD468CF8}"/>
              </a:ext>
            </a:extLst>
          </p:cNvPr>
          <p:cNvSpPr/>
          <p:nvPr/>
        </p:nvSpPr>
        <p:spPr>
          <a:xfrm>
            <a:off x="2034758" y="6042184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19" name="フローチャート: 組合せ 118">
            <a:extLst>
              <a:ext uri="{FF2B5EF4-FFF2-40B4-BE49-F238E27FC236}">
                <a16:creationId xmlns:a16="http://schemas.microsoft.com/office/drawing/2014/main" id="{DFC7EF60-121E-DB55-636F-27C30FC7EF62}"/>
              </a:ext>
            </a:extLst>
          </p:cNvPr>
          <p:cNvSpPr/>
          <p:nvPr/>
        </p:nvSpPr>
        <p:spPr>
          <a:xfrm>
            <a:off x="3122828" y="6035894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20" name="テキスト ボックス 119">
            <a:extLst>
              <a:ext uri="{FF2B5EF4-FFF2-40B4-BE49-F238E27FC236}">
                <a16:creationId xmlns:a16="http://schemas.microsoft.com/office/drawing/2014/main" id="{018AAF7B-FD06-1458-66C7-FEC026146557}"/>
              </a:ext>
            </a:extLst>
          </p:cNvPr>
          <p:cNvSpPr txBox="1"/>
          <p:nvPr/>
        </p:nvSpPr>
        <p:spPr>
          <a:xfrm>
            <a:off x="813524" y="2857615"/>
            <a:ext cx="128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レジモード起動処理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画面には切替中表示</a:t>
            </a: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C8706A66-A0BA-E905-456D-1DB9F7B78CCC}"/>
              </a:ext>
            </a:extLst>
          </p:cNvPr>
          <p:cNvSpPr/>
          <p:nvPr/>
        </p:nvSpPr>
        <p:spPr>
          <a:xfrm>
            <a:off x="8670226" y="1803581"/>
            <a:ext cx="2140392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70945714-6496-7B94-3844-7EADE74515F4}"/>
              </a:ext>
            </a:extLst>
          </p:cNvPr>
          <p:cNvSpPr/>
          <p:nvPr/>
        </p:nvSpPr>
        <p:spPr>
          <a:xfrm>
            <a:off x="6460308" y="1803581"/>
            <a:ext cx="1631779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23" name="テキスト ボックス 122">
            <a:extLst>
              <a:ext uri="{FF2B5EF4-FFF2-40B4-BE49-F238E27FC236}">
                <a16:creationId xmlns:a16="http://schemas.microsoft.com/office/drawing/2014/main" id="{8F623613-9499-BCA3-1EE2-5FB2AB2D69E3}"/>
              </a:ext>
            </a:extLst>
          </p:cNvPr>
          <p:cNvSpPr txBox="1"/>
          <p:nvPr/>
        </p:nvSpPr>
        <p:spPr>
          <a:xfrm>
            <a:off x="9076863" y="1543938"/>
            <a:ext cx="118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＜従業員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ADCF5179-FDC7-5B1E-14B6-5EA0E058247A}"/>
              </a:ext>
            </a:extLst>
          </p:cNvPr>
          <p:cNvSpPr txBox="1"/>
          <p:nvPr/>
        </p:nvSpPr>
        <p:spPr>
          <a:xfrm>
            <a:off x="6876120" y="1545412"/>
            <a:ext cx="100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＜客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5D456766-2A00-7747-923C-A3D0FFF85272}"/>
              </a:ext>
            </a:extLst>
          </p:cNvPr>
          <p:cNvCxnSpPr/>
          <p:nvPr/>
        </p:nvCxnSpPr>
        <p:spPr>
          <a:xfrm>
            <a:off x="8897742" y="1835989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E007D670-C413-4036-B4E5-7CE022D6CA40}"/>
              </a:ext>
            </a:extLst>
          </p:cNvPr>
          <p:cNvCxnSpPr/>
          <p:nvPr/>
        </p:nvCxnSpPr>
        <p:spPr>
          <a:xfrm>
            <a:off x="7779925" y="1859992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75859467-8BB8-9C49-10DA-764EFC625299}"/>
              </a:ext>
            </a:extLst>
          </p:cNvPr>
          <p:cNvSpPr/>
          <p:nvPr/>
        </p:nvSpPr>
        <p:spPr>
          <a:xfrm>
            <a:off x="8820042" y="3912315"/>
            <a:ext cx="139014" cy="3127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E15E2772-CBC7-B222-1BBA-04CBF1EBAC58}"/>
              </a:ext>
            </a:extLst>
          </p:cNvPr>
          <p:cNvSpPr txBox="1"/>
          <p:nvPr/>
        </p:nvSpPr>
        <p:spPr>
          <a:xfrm>
            <a:off x="8966521" y="3959319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7564B25E-44D1-0C0D-0D2D-6D99B7C92FBA}"/>
              </a:ext>
            </a:extLst>
          </p:cNvPr>
          <p:cNvSpPr/>
          <p:nvPr/>
        </p:nvSpPr>
        <p:spPr>
          <a:xfrm>
            <a:off x="7693985" y="3907316"/>
            <a:ext cx="158176" cy="28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97371BD4-D8CD-E8B0-5442-4554784F786B}"/>
              </a:ext>
            </a:extLst>
          </p:cNvPr>
          <p:cNvSpPr txBox="1"/>
          <p:nvPr/>
        </p:nvSpPr>
        <p:spPr>
          <a:xfrm>
            <a:off x="7064605" y="3893260"/>
            <a:ext cx="73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立上完了通知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1" name="直線矢印コネクタ 130">
            <a:extLst>
              <a:ext uri="{FF2B5EF4-FFF2-40B4-BE49-F238E27FC236}">
                <a16:creationId xmlns:a16="http://schemas.microsoft.com/office/drawing/2014/main" id="{5D665DD7-3173-6705-EC22-0BAE130A7EB5}"/>
              </a:ext>
            </a:extLst>
          </p:cNvPr>
          <p:cNvCxnSpPr>
            <a:cxnSpLocks/>
          </p:cNvCxnSpPr>
          <p:nvPr/>
        </p:nvCxnSpPr>
        <p:spPr>
          <a:xfrm>
            <a:off x="7872863" y="4194300"/>
            <a:ext cx="94881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80740A6C-0ED1-387D-B7D9-2B55A5A1F1DF}"/>
              </a:ext>
            </a:extLst>
          </p:cNvPr>
          <p:cNvSpPr/>
          <p:nvPr/>
        </p:nvSpPr>
        <p:spPr>
          <a:xfrm>
            <a:off x="8832851" y="1822795"/>
            <a:ext cx="126210" cy="8489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C47710A1-26C6-FE63-C249-B387651C1848}"/>
              </a:ext>
            </a:extLst>
          </p:cNvPr>
          <p:cNvSpPr/>
          <p:nvPr/>
        </p:nvSpPr>
        <p:spPr>
          <a:xfrm>
            <a:off x="7713783" y="1810154"/>
            <a:ext cx="132390" cy="8146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7B8691A9-FE16-3319-051D-2FCB59203F78}"/>
              </a:ext>
            </a:extLst>
          </p:cNvPr>
          <p:cNvSpPr txBox="1"/>
          <p:nvPr/>
        </p:nvSpPr>
        <p:spPr>
          <a:xfrm>
            <a:off x="7042875" y="2059387"/>
            <a:ext cx="8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フルセルフ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D65B98F7-3E49-0359-960B-038CF0453DB6}"/>
              </a:ext>
            </a:extLst>
          </p:cNvPr>
          <p:cNvSpPr txBox="1"/>
          <p:nvPr/>
        </p:nvSpPr>
        <p:spPr>
          <a:xfrm>
            <a:off x="9001264" y="2029231"/>
            <a:ext cx="1615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フルセルフで稼働中表示</a:t>
            </a:r>
          </a:p>
        </p:txBody>
      </p:sp>
      <p:cxnSp>
        <p:nvCxnSpPr>
          <p:cNvPr id="136" name="直線矢印コネクタ 135">
            <a:extLst>
              <a:ext uri="{FF2B5EF4-FFF2-40B4-BE49-F238E27FC236}">
                <a16:creationId xmlns:a16="http://schemas.microsoft.com/office/drawing/2014/main" id="{A9C0D142-5E4D-80A2-EA06-D572037F7B48}"/>
              </a:ext>
            </a:extLst>
          </p:cNvPr>
          <p:cNvCxnSpPr>
            <a:cxnSpLocks/>
          </p:cNvCxnSpPr>
          <p:nvPr/>
        </p:nvCxnSpPr>
        <p:spPr>
          <a:xfrm flipH="1">
            <a:off x="8984086" y="2624816"/>
            <a:ext cx="360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テキスト ボックス 136">
            <a:extLst>
              <a:ext uri="{FF2B5EF4-FFF2-40B4-BE49-F238E27FC236}">
                <a16:creationId xmlns:a16="http://schemas.microsoft.com/office/drawing/2014/main" id="{79ACCBAD-A8CC-DF94-3CE8-1823C8E06D95}"/>
              </a:ext>
            </a:extLst>
          </p:cNvPr>
          <p:cNvSpPr txBox="1"/>
          <p:nvPr/>
        </p:nvSpPr>
        <p:spPr>
          <a:xfrm>
            <a:off x="9287454" y="2512894"/>
            <a:ext cx="1486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モード切替指示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（対面レジモード指定）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8" name="直線矢印コネクタ 137">
            <a:extLst>
              <a:ext uri="{FF2B5EF4-FFF2-40B4-BE49-F238E27FC236}">
                <a16:creationId xmlns:a16="http://schemas.microsoft.com/office/drawing/2014/main" id="{85687D71-7170-B070-F924-178F76B28677}"/>
              </a:ext>
            </a:extLst>
          </p:cNvPr>
          <p:cNvCxnSpPr>
            <a:cxnSpLocks/>
          </p:cNvCxnSpPr>
          <p:nvPr/>
        </p:nvCxnSpPr>
        <p:spPr>
          <a:xfrm flipH="1">
            <a:off x="7861691" y="2624816"/>
            <a:ext cx="97116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C3ABE3F2-6B74-759D-0D80-9C24142FE45B}"/>
              </a:ext>
            </a:extLst>
          </p:cNvPr>
          <p:cNvSpPr/>
          <p:nvPr/>
        </p:nvSpPr>
        <p:spPr>
          <a:xfrm>
            <a:off x="7714191" y="2671760"/>
            <a:ext cx="138566" cy="7432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62DF928A-7021-B67E-F210-914EDC53E886}"/>
              </a:ext>
            </a:extLst>
          </p:cNvPr>
          <p:cNvSpPr txBox="1"/>
          <p:nvPr/>
        </p:nvSpPr>
        <p:spPr>
          <a:xfrm>
            <a:off x="7286390" y="3543666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0B43C6FE-2B7E-BFC2-C85D-009B41FFD288}"/>
              </a:ext>
            </a:extLst>
          </p:cNvPr>
          <p:cNvSpPr/>
          <p:nvPr/>
        </p:nvSpPr>
        <p:spPr>
          <a:xfrm>
            <a:off x="7710475" y="3458907"/>
            <a:ext cx="142282" cy="39911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496C9AC7-729F-429A-D175-DBD9BF7187B6}"/>
              </a:ext>
            </a:extLst>
          </p:cNvPr>
          <p:cNvSpPr/>
          <p:nvPr/>
        </p:nvSpPr>
        <p:spPr>
          <a:xfrm>
            <a:off x="8835419" y="2723528"/>
            <a:ext cx="123642" cy="115659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43" name="テキスト ボックス 142">
            <a:extLst>
              <a:ext uri="{FF2B5EF4-FFF2-40B4-BE49-F238E27FC236}">
                <a16:creationId xmlns:a16="http://schemas.microsoft.com/office/drawing/2014/main" id="{D714BE6E-3490-B161-6D95-AB61ED8022E4}"/>
              </a:ext>
            </a:extLst>
          </p:cNvPr>
          <p:cNvSpPr txBox="1"/>
          <p:nvPr/>
        </p:nvSpPr>
        <p:spPr>
          <a:xfrm>
            <a:off x="8993440" y="3024735"/>
            <a:ext cx="128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レジモード起動処理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画面には切替中表示</a:t>
            </a:r>
          </a:p>
        </p:txBody>
      </p:sp>
      <p:cxnSp>
        <p:nvCxnSpPr>
          <p:cNvPr id="144" name="直線矢印コネクタ 143">
            <a:extLst>
              <a:ext uri="{FF2B5EF4-FFF2-40B4-BE49-F238E27FC236}">
                <a16:creationId xmlns:a16="http://schemas.microsoft.com/office/drawing/2014/main" id="{0CEFE3B2-374F-93D9-82A6-F2419DF761D5}"/>
              </a:ext>
            </a:extLst>
          </p:cNvPr>
          <p:cNvCxnSpPr>
            <a:cxnSpLocks/>
          </p:cNvCxnSpPr>
          <p:nvPr/>
        </p:nvCxnSpPr>
        <p:spPr>
          <a:xfrm flipH="1">
            <a:off x="8998625" y="3847396"/>
            <a:ext cx="360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7E4DAEF3-C7F2-C37E-A67E-0F1E2C6AD1B5}"/>
              </a:ext>
            </a:extLst>
          </p:cNvPr>
          <p:cNvSpPr txBox="1"/>
          <p:nvPr/>
        </p:nvSpPr>
        <p:spPr>
          <a:xfrm>
            <a:off x="9301993" y="3735474"/>
            <a:ext cx="148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モード切替完了通知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CD2CB96C-E090-4BD5-1919-74FF49580668}"/>
              </a:ext>
            </a:extLst>
          </p:cNvPr>
          <p:cNvCxnSpPr>
            <a:cxnSpLocks/>
          </p:cNvCxnSpPr>
          <p:nvPr/>
        </p:nvCxnSpPr>
        <p:spPr>
          <a:xfrm flipH="1">
            <a:off x="7846173" y="3858023"/>
            <a:ext cx="971160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EA867749-0A98-7AF5-3D80-16F885921FDE}"/>
              </a:ext>
            </a:extLst>
          </p:cNvPr>
          <p:cNvSpPr/>
          <p:nvPr/>
        </p:nvSpPr>
        <p:spPr>
          <a:xfrm>
            <a:off x="8816398" y="4313155"/>
            <a:ext cx="131527" cy="17178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62EC2927-3FBA-0D68-B1BC-2B50884C2908}"/>
              </a:ext>
            </a:extLst>
          </p:cNvPr>
          <p:cNvSpPr/>
          <p:nvPr/>
        </p:nvSpPr>
        <p:spPr>
          <a:xfrm>
            <a:off x="7697329" y="4300514"/>
            <a:ext cx="155427" cy="174453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807ADF54-0E88-BE0F-25DB-687CB9D1CA1E}"/>
              </a:ext>
            </a:extLst>
          </p:cNvPr>
          <p:cNvSpPr txBox="1"/>
          <p:nvPr/>
        </p:nvSpPr>
        <p:spPr>
          <a:xfrm>
            <a:off x="7029439" y="4604921"/>
            <a:ext cx="821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対面レジ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9518956D-5724-AE16-4C7D-794A86F54875}"/>
              </a:ext>
            </a:extLst>
          </p:cNvPr>
          <p:cNvSpPr txBox="1"/>
          <p:nvPr/>
        </p:nvSpPr>
        <p:spPr>
          <a:xfrm>
            <a:off x="8947924" y="4636467"/>
            <a:ext cx="1486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対面レジ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フローチャート: 組合せ 150">
            <a:extLst>
              <a:ext uri="{FF2B5EF4-FFF2-40B4-BE49-F238E27FC236}">
                <a16:creationId xmlns:a16="http://schemas.microsoft.com/office/drawing/2014/main" id="{5BAF894D-B0A3-9207-223F-742A2BEED3EE}"/>
              </a:ext>
            </a:extLst>
          </p:cNvPr>
          <p:cNvSpPr/>
          <p:nvPr/>
        </p:nvSpPr>
        <p:spPr>
          <a:xfrm>
            <a:off x="7698261" y="6038141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52" name="フローチャート: 組合せ 151">
            <a:extLst>
              <a:ext uri="{FF2B5EF4-FFF2-40B4-BE49-F238E27FC236}">
                <a16:creationId xmlns:a16="http://schemas.microsoft.com/office/drawing/2014/main" id="{2E478823-0754-DFC0-2F78-FF89351DE2BB}"/>
              </a:ext>
            </a:extLst>
          </p:cNvPr>
          <p:cNvSpPr/>
          <p:nvPr/>
        </p:nvSpPr>
        <p:spPr>
          <a:xfrm>
            <a:off x="8786331" y="6031851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1A975636-6AF2-AC85-D4C3-0FF8F66B899F}"/>
              </a:ext>
            </a:extLst>
          </p:cNvPr>
          <p:cNvSpPr txBox="1"/>
          <p:nvPr/>
        </p:nvSpPr>
        <p:spPr>
          <a:xfrm>
            <a:off x="6477027" y="2853572"/>
            <a:ext cx="128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対面レジ起動処理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画面には切替中表示</a:t>
            </a:r>
          </a:p>
        </p:txBody>
      </p:sp>
      <p:sp>
        <p:nvSpPr>
          <p:cNvPr id="154" name="吹き出し: 四角形 105">
            <a:extLst>
              <a:ext uri="{FF2B5EF4-FFF2-40B4-BE49-F238E27FC236}">
                <a16:creationId xmlns:a16="http://schemas.microsoft.com/office/drawing/2014/main" id="{D686069E-153C-6854-21BC-7796E3EF3F2D}"/>
              </a:ext>
            </a:extLst>
          </p:cNvPr>
          <p:cNvSpPr/>
          <p:nvPr/>
        </p:nvSpPr>
        <p:spPr>
          <a:xfrm>
            <a:off x="11102302" y="2750835"/>
            <a:ext cx="1033272" cy="534362"/>
          </a:xfrm>
          <a:prstGeom prst="wedgeRectCallout">
            <a:avLst>
              <a:gd name="adj1" fmla="val -97074"/>
              <a:gd name="adj2" fmla="val -45559"/>
            </a:avLst>
          </a:prstGeom>
          <a:solidFill>
            <a:srgbClr val="FFFF00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defTabSz="457200"/>
            <a:r>
              <a:rPr kumimoji="0" lang="ja-JP" altLang="en-US" sz="1000" kern="0" dirty="0">
                <a:solidFill>
                  <a:srgbClr val="000000"/>
                </a:solidFill>
                <a:latin typeface="Meiryo UI"/>
                <a:ea typeface="Meiryo UI"/>
              </a:rPr>
              <a:t>通常モード</a:t>
            </a:r>
            <a:endParaRPr kumimoji="0" lang="en-US" altLang="ja-JP" sz="1000" kern="0" dirty="0">
              <a:solidFill>
                <a:srgbClr val="000000"/>
              </a:solidFill>
              <a:latin typeface="Meiryo UI"/>
              <a:ea typeface="Meiryo UI"/>
            </a:endParaRPr>
          </a:p>
          <a:p>
            <a:pPr defTabSz="457200"/>
            <a:r>
              <a:rPr kumimoji="0" lang="ja-JP" altLang="en-US" sz="1000" kern="0" dirty="0">
                <a:solidFill>
                  <a:srgbClr val="000000"/>
                </a:solidFill>
                <a:latin typeface="Meiryo UI"/>
                <a:ea typeface="Meiryo UI"/>
              </a:rPr>
              <a:t>会計セルフモード</a:t>
            </a:r>
            <a:endParaRPr kumimoji="0" lang="en-US" altLang="ja-JP" sz="1000" kern="0" dirty="0">
              <a:solidFill>
                <a:srgbClr val="000000"/>
              </a:solidFill>
              <a:latin typeface="Meiryo UI"/>
              <a:ea typeface="Meiryo UI"/>
            </a:endParaRPr>
          </a:p>
          <a:p>
            <a:pPr defTabSz="457200"/>
            <a:r>
              <a:rPr kumimoji="0" lang="ja-JP" altLang="en-US" sz="1000" kern="0" dirty="0">
                <a:solidFill>
                  <a:srgbClr val="000000"/>
                </a:solidFill>
                <a:latin typeface="Meiryo UI"/>
                <a:ea typeface="Meiryo UI"/>
              </a:rPr>
              <a:t>釣銭機モード</a:t>
            </a:r>
          </a:p>
        </p:txBody>
      </p:sp>
      <p:sp>
        <p:nvSpPr>
          <p:cNvPr id="155" name="吹き出し: 四角形 21">
            <a:extLst>
              <a:ext uri="{FF2B5EF4-FFF2-40B4-BE49-F238E27FC236}">
                <a16:creationId xmlns:a16="http://schemas.microsoft.com/office/drawing/2014/main" id="{2A777F5C-4E75-DCBA-F20D-5F236597C423}"/>
              </a:ext>
            </a:extLst>
          </p:cNvPr>
          <p:cNvSpPr/>
          <p:nvPr/>
        </p:nvSpPr>
        <p:spPr>
          <a:xfrm>
            <a:off x="5208618" y="2048317"/>
            <a:ext cx="1033271" cy="346421"/>
          </a:xfrm>
          <a:prstGeom prst="wedgeRectCallout">
            <a:avLst>
              <a:gd name="adj1" fmla="val -115947"/>
              <a:gd name="adj2" fmla="val 116564"/>
            </a:avLst>
          </a:prstGeom>
          <a:solidFill>
            <a:srgbClr val="FFFF00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r>
              <a:rPr kumimoji="0" lang="ja-JP" altLang="en-US" sz="1000" kern="0" dirty="0">
                <a:solidFill>
                  <a:srgbClr val="000000"/>
                </a:solidFill>
                <a:latin typeface="Meiryo UI"/>
                <a:ea typeface="Meiryo UI"/>
              </a:rPr>
              <a:t>画面から従業員が指示</a:t>
            </a:r>
          </a:p>
        </p:txBody>
      </p:sp>
      <p:sp>
        <p:nvSpPr>
          <p:cNvPr id="156" name="吹き出し: 四角形 30">
            <a:extLst>
              <a:ext uri="{FF2B5EF4-FFF2-40B4-BE49-F238E27FC236}">
                <a16:creationId xmlns:a16="http://schemas.microsoft.com/office/drawing/2014/main" id="{390E49E0-CCDE-CC27-AD5F-A8FD75539B6A}"/>
              </a:ext>
            </a:extLst>
          </p:cNvPr>
          <p:cNvSpPr/>
          <p:nvPr/>
        </p:nvSpPr>
        <p:spPr>
          <a:xfrm>
            <a:off x="11096244" y="1918665"/>
            <a:ext cx="1033271" cy="346421"/>
          </a:xfrm>
          <a:prstGeom prst="wedgeRectCallout">
            <a:avLst>
              <a:gd name="adj1" fmla="val -113489"/>
              <a:gd name="adj2" fmla="val 148337"/>
            </a:avLst>
          </a:prstGeom>
          <a:solidFill>
            <a:srgbClr val="FFFF00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r>
              <a:rPr kumimoji="0" lang="ja-JP" altLang="en-US" sz="1000" kern="0" dirty="0">
                <a:solidFill>
                  <a:srgbClr val="000000"/>
                </a:solidFill>
                <a:latin typeface="Meiryo UI"/>
                <a:ea typeface="Meiryo UI"/>
              </a:rPr>
              <a:t>画面から従業員が指示</a:t>
            </a:r>
          </a:p>
        </p:txBody>
      </p:sp>
    </p:spTree>
    <p:extLst>
      <p:ext uri="{BB962C8B-B14F-4D97-AF65-F5344CB8AC3E}">
        <p14:creationId xmlns:p14="http://schemas.microsoft.com/office/powerpoint/2010/main" val="1058313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正方形/長方形 85"/>
          <p:cNvSpPr/>
          <p:nvPr/>
        </p:nvSpPr>
        <p:spPr>
          <a:xfrm>
            <a:off x="346920" y="101199"/>
            <a:ext cx="69557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ja-JP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レジモードユースケース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9EF3754-3F1E-04C8-C293-0B924C15FA13}"/>
              </a:ext>
            </a:extLst>
          </p:cNvPr>
          <p:cNvSpPr/>
          <p:nvPr/>
        </p:nvSpPr>
        <p:spPr>
          <a:xfrm>
            <a:off x="3006723" y="1807624"/>
            <a:ext cx="2140392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195DC56B-C52F-788E-E6FB-09F3200557EE}"/>
              </a:ext>
            </a:extLst>
          </p:cNvPr>
          <p:cNvSpPr txBox="1"/>
          <p:nvPr/>
        </p:nvSpPr>
        <p:spPr>
          <a:xfrm>
            <a:off x="468388" y="974161"/>
            <a:ext cx="4935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（５）客面タブレット停止（故障）時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0C1C6B84-70A0-A4A5-7919-B853B9F4161F}"/>
              </a:ext>
            </a:extLst>
          </p:cNvPr>
          <p:cNvSpPr/>
          <p:nvPr/>
        </p:nvSpPr>
        <p:spPr>
          <a:xfrm>
            <a:off x="796805" y="1807624"/>
            <a:ext cx="1631779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6A937A4E-637E-3A41-4E17-7E1AEDA03F6B}"/>
              </a:ext>
            </a:extLst>
          </p:cNvPr>
          <p:cNvSpPr txBox="1"/>
          <p:nvPr/>
        </p:nvSpPr>
        <p:spPr>
          <a:xfrm>
            <a:off x="3413360" y="1547981"/>
            <a:ext cx="118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＜従業員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F55A659E-21EC-53ED-0F01-2EF52BCB0444}"/>
              </a:ext>
            </a:extLst>
          </p:cNvPr>
          <p:cNvSpPr txBox="1"/>
          <p:nvPr/>
        </p:nvSpPr>
        <p:spPr>
          <a:xfrm>
            <a:off x="1212617" y="1549455"/>
            <a:ext cx="100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＜客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EF0049A1-C131-5CE1-B5A5-401574EF2FC3}"/>
              </a:ext>
            </a:extLst>
          </p:cNvPr>
          <p:cNvSpPr txBox="1"/>
          <p:nvPr/>
        </p:nvSpPr>
        <p:spPr>
          <a:xfrm>
            <a:off x="6020474" y="974161"/>
            <a:ext cx="5592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</a:rPr>
              <a:t>（６）授業員面タブレット停止（故障）時</a:t>
            </a:r>
            <a:endParaRPr kumimoji="1" lang="en-US" altLang="ja-JP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D2D069A3-3FC8-D45D-1CD4-08B13E283C6D}"/>
              </a:ext>
            </a:extLst>
          </p:cNvPr>
          <p:cNvCxnSpPr/>
          <p:nvPr/>
        </p:nvCxnSpPr>
        <p:spPr>
          <a:xfrm>
            <a:off x="3234239" y="1840032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3813B9DF-FE9F-CF4F-E96C-5D97B473EA8C}"/>
              </a:ext>
            </a:extLst>
          </p:cNvPr>
          <p:cNvCxnSpPr/>
          <p:nvPr/>
        </p:nvCxnSpPr>
        <p:spPr>
          <a:xfrm>
            <a:off x="2116422" y="1864035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32718E19-4DC6-FEFE-B1BC-25991A24CF35}"/>
              </a:ext>
            </a:extLst>
          </p:cNvPr>
          <p:cNvSpPr/>
          <p:nvPr/>
        </p:nvSpPr>
        <p:spPr>
          <a:xfrm>
            <a:off x="3169348" y="1826838"/>
            <a:ext cx="126210" cy="8489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56F2C4C0-80C7-DC7D-A635-E7E4487EA680}"/>
              </a:ext>
            </a:extLst>
          </p:cNvPr>
          <p:cNvSpPr/>
          <p:nvPr/>
        </p:nvSpPr>
        <p:spPr>
          <a:xfrm>
            <a:off x="2050280" y="1814197"/>
            <a:ext cx="132390" cy="81466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97" name="テキスト ボックス 96">
            <a:extLst>
              <a:ext uri="{FF2B5EF4-FFF2-40B4-BE49-F238E27FC236}">
                <a16:creationId xmlns:a16="http://schemas.microsoft.com/office/drawing/2014/main" id="{95AA1778-D09E-F683-4187-072B1895B77C}"/>
              </a:ext>
            </a:extLst>
          </p:cNvPr>
          <p:cNvSpPr txBox="1"/>
          <p:nvPr/>
        </p:nvSpPr>
        <p:spPr>
          <a:xfrm>
            <a:off x="1365935" y="2016324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E202A571-F262-D237-D7D5-E1C10A96B0C6}"/>
              </a:ext>
            </a:extLst>
          </p:cNvPr>
          <p:cNvSpPr txBox="1"/>
          <p:nvPr/>
        </p:nvSpPr>
        <p:spPr>
          <a:xfrm>
            <a:off x="3337633" y="2013286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99" name="直線矢印コネクタ 98">
            <a:extLst>
              <a:ext uri="{FF2B5EF4-FFF2-40B4-BE49-F238E27FC236}">
                <a16:creationId xmlns:a16="http://schemas.microsoft.com/office/drawing/2014/main" id="{C532FABA-6D72-10BC-9DF6-609374407980}"/>
              </a:ext>
            </a:extLst>
          </p:cNvPr>
          <p:cNvCxnSpPr>
            <a:cxnSpLocks/>
          </p:cNvCxnSpPr>
          <p:nvPr/>
        </p:nvCxnSpPr>
        <p:spPr>
          <a:xfrm flipH="1">
            <a:off x="3320583" y="2628859"/>
            <a:ext cx="360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96435E51-0465-FE6E-1F26-A6885EF02260}"/>
              </a:ext>
            </a:extLst>
          </p:cNvPr>
          <p:cNvSpPr txBox="1"/>
          <p:nvPr/>
        </p:nvSpPr>
        <p:spPr>
          <a:xfrm>
            <a:off x="3623951" y="2516937"/>
            <a:ext cx="14864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通信不通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01" name="直線矢印コネクタ 100">
            <a:extLst>
              <a:ext uri="{FF2B5EF4-FFF2-40B4-BE49-F238E27FC236}">
                <a16:creationId xmlns:a16="http://schemas.microsoft.com/office/drawing/2014/main" id="{3DEFC00F-68AE-2375-0C7A-DE3E4A3630A4}"/>
              </a:ext>
            </a:extLst>
          </p:cNvPr>
          <p:cNvCxnSpPr>
            <a:cxnSpLocks/>
          </p:cNvCxnSpPr>
          <p:nvPr/>
        </p:nvCxnSpPr>
        <p:spPr>
          <a:xfrm flipH="1">
            <a:off x="2227647" y="2628859"/>
            <a:ext cx="941701" cy="1118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0B22A427-BBCE-EB16-D1F8-F14D5DB9F69A}"/>
              </a:ext>
            </a:extLst>
          </p:cNvPr>
          <p:cNvSpPr/>
          <p:nvPr/>
        </p:nvSpPr>
        <p:spPr>
          <a:xfrm>
            <a:off x="2014582" y="2445587"/>
            <a:ext cx="213065" cy="277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03" name="テキスト ボックス 102">
            <a:extLst>
              <a:ext uri="{FF2B5EF4-FFF2-40B4-BE49-F238E27FC236}">
                <a16:creationId xmlns:a16="http://schemas.microsoft.com/office/drawing/2014/main" id="{5B59E626-115A-EEBC-334C-960E5CD99306}"/>
              </a:ext>
            </a:extLst>
          </p:cNvPr>
          <p:cNvSpPr txBox="1"/>
          <p:nvPr/>
        </p:nvSpPr>
        <p:spPr>
          <a:xfrm>
            <a:off x="1372065" y="2998316"/>
            <a:ext cx="756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停止状態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7B62969B-F66A-57E9-1C87-9E723528BAD8}"/>
              </a:ext>
            </a:extLst>
          </p:cNvPr>
          <p:cNvSpPr/>
          <p:nvPr/>
        </p:nvSpPr>
        <p:spPr>
          <a:xfrm>
            <a:off x="3170466" y="2722585"/>
            <a:ext cx="110548" cy="21457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05" name="テキスト ボックス 104">
            <a:extLst>
              <a:ext uri="{FF2B5EF4-FFF2-40B4-BE49-F238E27FC236}">
                <a16:creationId xmlns:a16="http://schemas.microsoft.com/office/drawing/2014/main" id="{9A819B77-4AC6-E3FF-94ED-D1880A398131}"/>
              </a:ext>
            </a:extLst>
          </p:cNvPr>
          <p:cNvSpPr txBox="1"/>
          <p:nvPr/>
        </p:nvSpPr>
        <p:spPr>
          <a:xfrm>
            <a:off x="3399056" y="3296173"/>
            <a:ext cx="148645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従業員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POS</a:t>
            </a: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アプリ中断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画面には客面停止表示</a:t>
            </a:r>
          </a:p>
        </p:txBody>
      </p:sp>
      <p:sp>
        <p:nvSpPr>
          <p:cNvPr id="106" name="テキスト ボックス 105">
            <a:extLst>
              <a:ext uri="{FF2B5EF4-FFF2-40B4-BE49-F238E27FC236}">
                <a16:creationId xmlns:a16="http://schemas.microsoft.com/office/drawing/2014/main" id="{018AAF7B-FD06-1458-66C7-FEC026146557}"/>
              </a:ext>
            </a:extLst>
          </p:cNvPr>
          <p:cNvSpPr txBox="1"/>
          <p:nvPr/>
        </p:nvSpPr>
        <p:spPr>
          <a:xfrm>
            <a:off x="693605" y="2399362"/>
            <a:ext cx="125271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客面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POS</a:t>
            </a:r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アプリ停止</a:t>
            </a:r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又はタブレット故障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C8706A66-A0BA-E905-456D-1DB9F7B78CCC}"/>
              </a:ext>
            </a:extLst>
          </p:cNvPr>
          <p:cNvSpPr/>
          <p:nvPr/>
        </p:nvSpPr>
        <p:spPr>
          <a:xfrm>
            <a:off x="8689594" y="1773202"/>
            <a:ext cx="2140392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70945714-6496-7B94-3844-7EADE74515F4}"/>
              </a:ext>
            </a:extLst>
          </p:cNvPr>
          <p:cNvSpPr/>
          <p:nvPr/>
        </p:nvSpPr>
        <p:spPr>
          <a:xfrm>
            <a:off x="6460308" y="1803581"/>
            <a:ext cx="1631779" cy="45017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8F623613-9499-BCA3-1EE2-5FB2AB2D69E3}"/>
              </a:ext>
            </a:extLst>
          </p:cNvPr>
          <p:cNvSpPr txBox="1"/>
          <p:nvPr/>
        </p:nvSpPr>
        <p:spPr>
          <a:xfrm>
            <a:off x="9076863" y="1543938"/>
            <a:ext cx="11829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＜従業員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sp>
        <p:nvSpPr>
          <p:cNvPr id="110" name="テキスト ボックス 109">
            <a:extLst>
              <a:ext uri="{FF2B5EF4-FFF2-40B4-BE49-F238E27FC236}">
                <a16:creationId xmlns:a16="http://schemas.microsoft.com/office/drawing/2014/main" id="{ADCF5179-FDC7-5B1E-14B6-5EA0E058247A}"/>
              </a:ext>
            </a:extLst>
          </p:cNvPr>
          <p:cNvSpPr txBox="1"/>
          <p:nvPr/>
        </p:nvSpPr>
        <p:spPr>
          <a:xfrm>
            <a:off x="6876120" y="1545412"/>
            <a:ext cx="100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＜客</a:t>
            </a:r>
            <a:r>
              <a:rPr kumimoji="1" lang="ja-JP" altLang="en-US" sz="1200" dirty="0">
                <a:latin typeface="Meiryo UI" panose="020B0604030504040204" pitchFamily="50" charset="-128"/>
                <a:ea typeface="Meiryo UI" panose="020B0604030504040204" pitchFamily="50" charset="-128"/>
              </a:rPr>
              <a:t>面＞</a:t>
            </a: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E9FB8A8B-328D-2629-31E7-33B8602101C4}"/>
              </a:ext>
            </a:extLst>
          </p:cNvPr>
          <p:cNvSpPr/>
          <p:nvPr/>
        </p:nvSpPr>
        <p:spPr>
          <a:xfrm>
            <a:off x="2049396" y="4443485"/>
            <a:ext cx="158176" cy="28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12" name="テキスト ボックス 111">
            <a:extLst>
              <a:ext uri="{FF2B5EF4-FFF2-40B4-BE49-F238E27FC236}">
                <a16:creationId xmlns:a16="http://schemas.microsoft.com/office/drawing/2014/main" id="{1557C255-3DFE-30B7-0C55-1AAF62E8588C}"/>
              </a:ext>
            </a:extLst>
          </p:cNvPr>
          <p:cNvSpPr txBox="1"/>
          <p:nvPr/>
        </p:nvSpPr>
        <p:spPr>
          <a:xfrm>
            <a:off x="1372591" y="4393553"/>
            <a:ext cx="73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立上完了通知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13" name="直線矢印コネクタ 112">
            <a:extLst>
              <a:ext uri="{FF2B5EF4-FFF2-40B4-BE49-F238E27FC236}">
                <a16:creationId xmlns:a16="http://schemas.microsoft.com/office/drawing/2014/main" id="{B0A39226-F839-8F2B-D288-0E4AEC401CDD}"/>
              </a:ext>
            </a:extLst>
          </p:cNvPr>
          <p:cNvCxnSpPr>
            <a:cxnSpLocks/>
          </p:cNvCxnSpPr>
          <p:nvPr/>
        </p:nvCxnSpPr>
        <p:spPr>
          <a:xfrm>
            <a:off x="2221947" y="4586976"/>
            <a:ext cx="94881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537769EF-92CC-DF6A-400F-FB28B6CDA5F8}"/>
              </a:ext>
            </a:extLst>
          </p:cNvPr>
          <p:cNvSpPr/>
          <p:nvPr/>
        </p:nvSpPr>
        <p:spPr>
          <a:xfrm>
            <a:off x="1946322" y="3419283"/>
            <a:ext cx="304370" cy="25991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15" name="テキスト ボックス 114">
            <a:extLst>
              <a:ext uri="{FF2B5EF4-FFF2-40B4-BE49-F238E27FC236}">
                <a16:creationId xmlns:a16="http://schemas.microsoft.com/office/drawing/2014/main" id="{75EA8243-9931-64F7-9AD2-2F67C86F893B}"/>
              </a:ext>
            </a:extLst>
          </p:cNvPr>
          <p:cNvSpPr txBox="1"/>
          <p:nvPr/>
        </p:nvSpPr>
        <p:spPr>
          <a:xfrm>
            <a:off x="1891820" y="3450062"/>
            <a:ext cx="4382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復旧</a:t>
            </a: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1E2D303B-5041-CD15-B061-621DD08F3880}"/>
              </a:ext>
            </a:extLst>
          </p:cNvPr>
          <p:cNvSpPr/>
          <p:nvPr/>
        </p:nvSpPr>
        <p:spPr>
          <a:xfrm>
            <a:off x="2038829" y="3727135"/>
            <a:ext cx="144959" cy="65836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17" name="テキスト ボックス 116">
            <a:extLst>
              <a:ext uri="{FF2B5EF4-FFF2-40B4-BE49-F238E27FC236}">
                <a16:creationId xmlns:a16="http://schemas.microsoft.com/office/drawing/2014/main" id="{82F0AF89-A685-3E86-F1BA-DEEA352110E7}"/>
              </a:ext>
            </a:extLst>
          </p:cNvPr>
          <p:cNvSpPr txBox="1"/>
          <p:nvPr/>
        </p:nvSpPr>
        <p:spPr>
          <a:xfrm>
            <a:off x="1305670" y="3895127"/>
            <a:ext cx="784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初期起動処理</a:t>
            </a: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A6266EDC-F9F2-9895-E931-9056A5B21B40}"/>
              </a:ext>
            </a:extLst>
          </p:cNvPr>
          <p:cNvSpPr/>
          <p:nvPr/>
        </p:nvSpPr>
        <p:spPr>
          <a:xfrm>
            <a:off x="3183571" y="5211972"/>
            <a:ext cx="139014" cy="3127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19" name="テキスト ボックス 118">
            <a:extLst>
              <a:ext uri="{FF2B5EF4-FFF2-40B4-BE49-F238E27FC236}">
                <a16:creationId xmlns:a16="http://schemas.microsoft.com/office/drawing/2014/main" id="{2E757F87-5240-FA9C-4999-706D46256B10}"/>
              </a:ext>
            </a:extLst>
          </p:cNvPr>
          <p:cNvSpPr txBox="1"/>
          <p:nvPr/>
        </p:nvSpPr>
        <p:spPr>
          <a:xfrm>
            <a:off x="3311762" y="5258976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EF469BDA-CF71-9C08-D429-B0F7C0712CD0}"/>
              </a:ext>
            </a:extLst>
          </p:cNvPr>
          <p:cNvSpPr/>
          <p:nvPr/>
        </p:nvSpPr>
        <p:spPr>
          <a:xfrm>
            <a:off x="3171809" y="4875627"/>
            <a:ext cx="158176" cy="28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21" name="テキスト ボックス 120">
            <a:extLst>
              <a:ext uri="{FF2B5EF4-FFF2-40B4-BE49-F238E27FC236}">
                <a16:creationId xmlns:a16="http://schemas.microsoft.com/office/drawing/2014/main" id="{A63170D1-327F-6831-04E2-9527FF74EF9F}"/>
              </a:ext>
            </a:extLst>
          </p:cNvPr>
          <p:cNvSpPr txBox="1"/>
          <p:nvPr/>
        </p:nvSpPr>
        <p:spPr>
          <a:xfrm>
            <a:off x="3311762" y="4814482"/>
            <a:ext cx="144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客面アプリ起動指令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（レジモード指定）</a:t>
            </a:r>
          </a:p>
        </p:txBody>
      </p: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3CC0B215-994A-C519-E936-20F6D0AB4335}"/>
              </a:ext>
            </a:extLst>
          </p:cNvPr>
          <p:cNvCxnSpPr>
            <a:cxnSpLocks/>
          </p:cNvCxnSpPr>
          <p:nvPr/>
        </p:nvCxnSpPr>
        <p:spPr>
          <a:xfrm flipH="1">
            <a:off x="2219539" y="5031826"/>
            <a:ext cx="95363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正方形/長方形 122">
            <a:extLst>
              <a:ext uri="{FF2B5EF4-FFF2-40B4-BE49-F238E27FC236}">
                <a16:creationId xmlns:a16="http://schemas.microsoft.com/office/drawing/2014/main" id="{D03EAB03-70F5-66A6-E55A-09F76AD74922}"/>
              </a:ext>
            </a:extLst>
          </p:cNvPr>
          <p:cNvSpPr/>
          <p:nvPr/>
        </p:nvSpPr>
        <p:spPr>
          <a:xfrm>
            <a:off x="2045670" y="4787518"/>
            <a:ext cx="139014" cy="3127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24" name="テキスト ボックス 123">
            <a:extLst>
              <a:ext uri="{FF2B5EF4-FFF2-40B4-BE49-F238E27FC236}">
                <a16:creationId xmlns:a16="http://schemas.microsoft.com/office/drawing/2014/main" id="{704B719B-2DBF-2BA2-2C91-D79D8C9B9030}"/>
              </a:ext>
            </a:extLst>
          </p:cNvPr>
          <p:cNvSpPr txBox="1"/>
          <p:nvPr/>
        </p:nvSpPr>
        <p:spPr>
          <a:xfrm>
            <a:off x="1550616" y="4819753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0E627628-B538-7C04-5259-DA8C6600233E}"/>
              </a:ext>
            </a:extLst>
          </p:cNvPr>
          <p:cNvSpPr txBox="1"/>
          <p:nvPr/>
        </p:nvSpPr>
        <p:spPr>
          <a:xfrm>
            <a:off x="1355031" y="5158924"/>
            <a:ext cx="776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レジモード起動処理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A8E98ABE-C2A6-269A-A09C-EB649ACACE63}"/>
              </a:ext>
            </a:extLst>
          </p:cNvPr>
          <p:cNvSpPr/>
          <p:nvPr/>
        </p:nvSpPr>
        <p:spPr>
          <a:xfrm>
            <a:off x="2037918" y="5187629"/>
            <a:ext cx="145869" cy="337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41DCEEF0-596A-B602-2AD8-79BFE9FFD4EA}"/>
              </a:ext>
            </a:extLst>
          </p:cNvPr>
          <p:cNvSpPr/>
          <p:nvPr/>
        </p:nvSpPr>
        <p:spPr>
          <a:xfrm>
            <a:off x="2039514" y="5572694"/>
            <a:ext cx="145170" cy="19079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28" name="テキスト ボックス 127">
            <a:extLst>
              <a:ext uri="{FF2B5EF4-FFF2-40B4-BE49-F238E27FC236}">
                <a16:creationId xmlns:a16="http://schemas.microsoft.com/office/drawing/2014/main" id="{E8E2054B-87C3-C5B5-6033-E62A83B3389A}"/>
              </a:ext>
            </a:extLst>
          </p:cNvPr>
          <p:cNvSpPr txBox="1"/>
          <p:nvPr/>
        </p:nvSpPr>
        <p:spPr>
          <a:xfrm>
            <a:off x="1381382" y="5559034"/>
            <a:ext cx="73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立上完了通知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98D898F3-5F64-B183-BA35-D407413F84ED}"/>
              </a:ext>
            </a:extLst>
          </p:cNvPr>
          <p:cNvSpPr/>
          <p:nvPr/>
        </p:nvSpPr>
        <p:spPr>
          <a:xfrm>
            <a:off x="2053880" y="5832657"/>
            <a:ext cx="140137" cy="2387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30" name="テキスト ボックス 129">
            <a:extLst>
              <a:ext uri="{FF2B5EF4-FFF2-40B4-BE49-F238E27FC236}">
                <a16:creationId xmlns:a16="http://schemas.microsoft.com/office/drawing/2014/main" id="{593434D8-11A6-AADB-668D-827B12596DE2}"/>
              </a:ext>
            </a:extLst>
          </p:cNvPr>
          <p:cNvSpPr txBox="1"/>
          <p:nvPr/>
        </p:nvSpPr>
        <p:spPr>
          <a:xfrm>
            <a:off x="1329612" y="5984333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31" name="フローチャート: 組合せ 130">
            <a:extLst>
              <a:ext uri="{FF2B5EF4-FFF2-40B4-BE49-F238E27FC236}">
                <a16:creationId xmlns:a16="http://schemas.microsoft.com/office/drawing/2014/main" id="{1F73633A-3A0A-892B-4EFC-3456A3845D8F}"/>
              </a:ext>
            </a:extLst>
          </p:cNvPr>
          <p:cNvSpPr/>
          <p:nvPr/>
        </p:nvSpPr>
        <p:spPr>
          <a:xfrm>
            <a:off x="2028775" y="6071384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cxnSp>
        <p:nvCxnSpPr>
          <p:cNvPr id="132" name="直線矢印コネクタ 131">
            <a:extLst>
              <a:ext uri="{FF2B5EF4-FFF2-40B4-BE49-F238E27FC236}">
                <a16:creationId xmlns:a16="http://schemas.microsoft.com/office/drawing/2014/main" id="{E87D3323-BBCB-2AC8-7998-8D781B11719B}"/>
              </a:ext>
            </a:extLst>
          </p:cNvPr>
          <p:cNvCxnSpPr>
            <a:cxnSpLocks/>
          </p:cNvCxnSpPr>
          <p:nvPr/>
        </p:nvCxnSpPr>
        <p:spPr>
          <a:xfrm>
            <a:off x="2227647" y="5697898"/>
            <a:ext cx="94881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3626DDFF-C466-78BC-EDCF-98CF93DE0836}"/>
              </a:ext>
            </a:extLst>
          </p:cNvPr>
          <p:cNvSpPr/>
          <p:nvPr/>
        </p:nvSpPr>
        <p:spPr>
          <a:xfrm>
            <a:off x="3175221" y="5821627"/>
            <a:ext cx="140137" cy="2387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34" name="フローチャート: 組合せ 133">
            <a:extLst>
              <a:ext uri="{FF2B5EF4-FFF2-40B4-BE49-F238E27FC236}">
                <a16:creationId xmlns:a16="http://schemas.microsoft.com/office/drawing/2014/main" id="{BACD53B1-006D-1EC6-51D4-9EFB25FB5018}"/>
              </a:ext>
            </a:extLst>
          </p:cNvPr>
          <p:cNvSpPr/>
          <p:nvPr/>
        </p:nvSpPr>
        <p:spPr>
          <a:xfrm>
            <a:off x="3150116" y="6060354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B3D0D784-32FB-F97F-49D5-98B2AB710A01}"/>
              </a:ext>
            </a:extLst>
          </p:cNvPr>
          <p:cNvSpPr txBox="1"/>
          <p:nvPr/>
        </p:nvSpPr>
        <p:spPr>
          <a:xfrm>
            <a:off x="3345425" y="5780387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E84A4293-DD22-DCDF-B1FD-2CE71012767A}"/>
              </a:ext>
            </a:extLst>
          </p:cNvPr>
          <p:cNvCxnSpPr/>
          <p:nvPr/>
        </p:nvCxnSpPr>
        <p:spPr>
          <a:xfrm>
            <a:off x="8934451" y="1884416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26C38D39-981F-C30F-19B0-6D398918C901}"/>
              </a:ext>
            </a:extLst>
          </p:cNvPr>
          <p:cNvCxnSpPr/>
          <p:nvPr/>
        </p:nvCxnSpPr>
        <p:spPr>
          <a:xfrm>
            <a:off x="7816634" y="1908419"/>
            <a:ext cx="0" cy="4171005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0F8B4AF0-5206-BCF0-986A-E7564F5118E0}"/>
              </a:ext>
            </a:extLst>
          </p:cNvPr>
          <p:cNvSpPr/>
          <p:nvPr/>
        </p:nvSpPr>
        <p:spPr>
          <a:xfrm>
            <a:off x="8869560" y="1871222"/>
            <a:ext cx="126210" cy="8489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6A8DA53E-FBDF-E177-2593-D70806868919}"/>
              </a:ext>
            </a:extLst>
          </p:cNvPr>
          <p:cNvSpPr/>
          <p:nvPr/>
        </p:nvSpPr>
        <p:spPr>
          <a:xfrm>
            <a:off x="7750492" y="1858580"/>
            <a:ext cx="104328" cy="88842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40" name="テキスト ボックス 139">
            <a:extLst>
              <a:ext uri="{FF2B5EF4-FFF2-40B4-BE49-F238E27FC236}">
                <a16:creationId xmlns:a16="http://schemas.microsoft.com/office/drawing/2014/main" id="{F4101E7B-BC4A-78A0-3770-7D6F648A8CEF}"/>
              </a:ext>
            </a:extLst>
          </p:cNvPr>
          <p:cNvSpPr txBox="1"/>
          <p:nvPr/>
        </p:nvSpPr>
        <p:spPr>
          <a:xfrm>
            <a:off x="7066147" y="2060708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1" name="テキスト ボックス 140">
            <a:extLst>
              <a:ext uri="{FF2B5EF4-FFF2-40B4-BE49-F238E27FC236}">
                <a16:creationId xmlns:a16="http://schemas.microsoft.com/office/drawing/2014/main" id="{0FC60426-2610-CE0E-6F83-5470909AD744}"/>
              </a:ext>
            </a:extLst>
          </p:cNvPr>
          <p:cNvSpPr txBox="1"/>
          <p:nvPr/>
        </p:nvSpPr>
        <p:spPr>
          <a:xfrm>
            <a:off x="9037845" y="2057670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42" name="直線矢印コネクタ 141">
            <a:extLst>
              <a:ext uri="{FF2B5EF4-FFF2-40B4-BE49-F238E27FC236}">
                <a16:creationId xmlns:a16="http://schemas.microsoft.com/office/drawing/2014/main" id="{14D8444F-ED2A-EC3D-0D0A-9F2C4447C956}"/>
              </a:ext>
            </a:extLst>
          </p:cNvPr>
          <p:cNvCxnSpPr>
            <a:cxnSpLocks/>
          </p:cNvCxnSpPr>
          <p:nvPr/>
        </p:nvCxnSpPr>
        <p:spPr>
          <a:xfrm flipH="1">
            <a:off x="9020795" y="2673243"/>
            <a:ext cx="360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D41C10FA-92DC-93EB-8264-4112F684C01E}"/>
              </a:ext>
            </a:extLst>
          </p:cNvPr>
          <p:cNvSpPr/>
          <p:nvPr/>
        </p:nvSpPr>
        <p:spPr>
          <a:xfrm>
            <a:off x="8819419" y="2545931"/>
            <a:ext cx="213065" cy="27700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44" name="テキスト ボックス 143">
            <a:extLst>
              <a:ext uri="{FF2B5EF4-FFF2-40B4-BE49-F238E27FC236}">
                <a16:creationId xmlns:a16="http://schemas.microsoft.com/office/drawing/2014/main" id="{D1DD6073-93E0-998A-8D06-57845F530138}"/>
              </a:ext>
            </a:extLst>
          </p:cNvPr>
          <p:cNvSpPr txBox="1"/>
          <p:nvPr/>
        </p:nvSpPr>
        <p:spPr>
          <a:xfrm>
            <a:off x="6491537" y="3607522"/>
            <a:ext cx="1219702" cy="55399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客面</a:t>
            </a:r>
            <a:r>
              <a:rPr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POS</a:t>
            </a: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アプリ中断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画面には客面停止表示</a:t>
            </a:r>
          </a:p>
        </p:txBody>
      </p:sp>
      <p:sp>
        <p:nvSpPr>
          <p:cNvPr id="145" name="テキスト ボックス 144">
            <a:extLst>
              <a:ext uri="{FF2B5EF4-FFF2-40B4-BE49-F238E27FC236}">
                <a16:creationId xmlns:a16="http://schemas.microsoft.com/office/drawing/2014/main" id="{A5DBEE6F-8963-E17A-73ED-3384B84BED45}"/>
              </a:ext>
            </a:extLst>
          </p:cNvPr>
          <p:cNvSpPr txBox="1"/>
          <p:nvPr/>
        </p:nvSpPr>
        <p:spPr>
          <a:xfrm>
            <a:off x="9405280" y="2462880"/>
            <a:ext cx="1360027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従業員</a:t>
            </a:r>
            <a:r>
              <a:rPr kumimoji="1" lang="en-US" altLang="ja-JP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POS</a:t>
            </a:r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アプリ停止</a:t>
            </a:r>
            <a:endParaRPr kumimoji="1"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又はタブレット故障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4F06D370-DE90-BE47-8545-6C1B5055A416}"/>
              </a:ext>
            </a:extLst>
          </p:cNvPr>
          <p:cNvSpPr/>
          <p:nvPr/>
        </p:nvSpPr>
        <p:spPr>
          <a:xfrm>
            <a:off x="8802340" y="4143617"/>
            <a:ext cx="296928" cy="2666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47" name="テキスト ボックス 146">
            <a:extLst>
              <a:ext uri="{FF2B5EF4-FFF2-40B4-BE49-F238E27FC236}">
                <a16:creationId xmlns:a16="http://schemas.microsoft.com/office/drawing/2014/main" id="{C94198FF-D850-F187-EF9F-624A91AF4999}"/>
              </a:ext>
            </a:extLst>
          </p:cNvPr>
          <p:cNvSpPr txBox="1"/>
          <p:nvPr/>
        </p:nvSpPr>
        <p:spPr>
          <a:xfrm>
            <a:off x="8734740" y="4174397"/>
            <a:ext cx="4827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復旧</a:t>
            </a:r>
          </a:p>
        </p:txBody>
      </p:sp>
      <p:cxnSp>
        <p:nvCxnSpPr>
          <p:cNvPr id="148" name="直線矢印コネクタ 147">
            <a:extLst>
              <a:ext uri="{FF2B5EF4-FFF2-40B4-BE49-F238E27FC236}">
                <a16:creationId xmlns:a16="http://schemas.microsoft.com/office/drawing/2014/main" id="{EA992C6F-E802-6855-88BB-AD98CC9E9CAA}"/>
              </a:ext>
            </a:extLst>
          </p:cNvPr>
          <p:cNvCxnSpPr>
            <a:cxnSpLocks/>
          </p:cNvCxnSpPr>
          <p:nvPr/>
        </p:nvCxnSpPr>
        <p:spPr>
          <a:xfrm flipH="1">
            <a:off x="7891534" y="5374594"/>
            <a:ext cx="95363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テキスト ボックス 148">
            <a:extLst>
              <a:ext uri="{FF2B5EF4-FFF2-40B4-BE49-F238E27FC236}">
                <a16:creationId xmlns:a16="http://schemas.microsoft.com/office/drawing/2014/main" id="{F608D491-32DE-5744-4795-590D4BF040A9}"/>
              </a:ext>
            </a:extLst>
          </p:cNvPr>
          <p:cNvSpPr txBox="1"/>
          <p:nvPr/>
        </p:nvSpPr>
        <p:spPr>
          <a:xfrm>
            <a:off x="6995827" y="3094336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0" name="テキスト ボックス 149">
            <a:extLst>
              <a:ext uri="{FF2B5EF4-FFF2-40B4-BE49-F238E27FC236}">
                <a16:creationId xmlns:a16="http://schemas.microsoft.com/office/drawing/2014/main" id="{F403B6D0-99B7-9902-F6B0-7AB8953CC289}"/>
              </a:ext>
            </a:extLst>
          </p:cNvPr>
          <p:cNvSpPr txBox="1"/>
          <p:nvPr/>
        </p:nvSpPr>
        <p:spPr>
          <a:xfrm>
            <a:off x="7055243" y="5203308"/>
            <a:ext cx="776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レジモード起動処理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8840A4DC-0BAD-EFEC-E0E6-94060D49CC4C}"/>
              </a:ext>
            </a:extLst>
          </p:cNvPr>
          <p:cNvSpPr/>
          <p:nvPr/>
        </p:nvSpPr>
        <p:spPr>
          <a:xfrm>
            <a:off x="7738130" y="5232013"/>
            <a:ext cx="145869" cy="3371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CE1A94E1-43BC-3770-7676-5809C1311C41}"/>
              </a:ext>
            </a:extLst>
          </p:cNvPr>
          <p:cNvSpPr/>
          <p:nvPr/>
        </p:nvSpPr>
        <p:spPr>
          <a:xfrm>
            <a:off x="7739726" y="5617078"/>
            <a:ext cx="145170" cy="19079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53" name="テキスト ボックス 152">
            <a:extLst>
              <a:ext uri="{FF2B5EF4-FFF2-40B4-BE49-F238E27FC236}">
                <a16:creationId xmlns:a16="http://schemas.microsoft.com/office/drawing/2014/main" id="{D4D838ED-1AFF-DFBA-210C-AE50FA075B1D}"/>
              </a:ext>
            </a:extLst>
          </p:cNvPr>
          <p:cNvSpPr txBox="1"/>
          <p:nvPr/>
        </p:nvSpPr>
        <p:spPr>
          <a:xfrm>
            <a:off x="7081594" y="5603418"/>
            <a:ext cx="735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立上完了通知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4" name="正方形/長方形 153">
            <a:extLst>
              <a:ext uri="{FF2B5EF4-FFF2-40B4-BE49-F238E27FC236}">
                <a16:creationId xmlns:a16="http://schemas.microsoft.com/office/drawing/2014/main" id="{D89E4E3C-D999-616C-B956-099F6E691F49}"/>
              </a:ext>
            </a:extLst>
          </p:cNvPr>
          <p:cNvSpPr/>
          <p:nvPr/>
        </p:nvSpPr>
        <p:spPr>
          <a:xfrm>
            <a:off x="7754092" y="5877041"/>
            <a:ext cx="140137" cy="2387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55" name="テキスト ボックス 154">
            <a:extLst>
              <a:ext uri="{FF2B5EF4-FFF2-40B4-BE49-F238E27FC236}">
                <a16:creationId xmlns:a16="http://schemas.microsoft.com/office/drawing/2014/main" id="{3AA534CD-5AF6-A5A0-C47E-A5A9C57861EF}"/>
              </a:ext>
            </a:extLst>
          </p:cNvPr>
          <p:cNvSpPr txBox="1"/>
          <p:nvPr/>
        </p:nvSpPr>
        <p:spPr>
          <a:xfrm>
            <a:off x="7029824" y="6028717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6" name="フローチャート: 組合せ 155">
            <a:extLst>
              <a:ext uri="{FF2B5EF4-FFF2-40B4-BE49-F238E27FC236}">
                <a16:creationId xmlns:a16="http://schemas.microsoft.com/office/drawing/2014/main" id="{93C17B6B-26EA-E3CC-0054-98E0383E7103}"/>
              </a:ext>
            </a:extLst>
          </p:cNvPr>
          <p:cNvSpPr/>
          <p:nvPr/>
        </p:nvSpPr>
        <p:spPr>
          <a:xfrm>
            <a:off x="7728987" y="6115768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cxnSp>
        <p:nvCxnSpPr>
          <p:cNvPr id="157" name="直線矢印コネクタ 156">
            <a:extLst>
              <a:ext uri="{FF2B5EF4-FFF2-40B4-BE49-F238E27FC236}">
                <a16:creationId xmlns:a16="http://schemas.microsoft.com/office/drawing/2014/main" id="{8CE95A8C-2A4B-8E76-0C35-749AED9D84A7}"/>
              </a:ext>
            </a:extLst>
          </p:cNvPr>
          <p:cNvCxnSpPr>
            <a:cxnSpLocks/>
          </p:cNvCxnSpPr>
          <p:nvPr/>
        </p:nvCxnSpPr>
        <p:spPr>
          <a:xfrm>
            <a:off x="7927859" y="5742282"/>
            <a:ext cx="948816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矢印コネクタ 157">
            <a:extLst>
              <a:ext uri="{FF2B5EF4-FFF2-40B4-BE49-F238E27FC236}">
                <a16:creationId xmlns:a16="http://schemas.microsoft.com/office/drawing/2014/main" id="{93507650-0A26-B988-8BF8-C32FFA43FC54}"/>
              </a:ext>
            </a:extLst>
          </p:cNvPr>
          <p:cNvCxnSpPr>
            <a:cxnSpLocks/>
          </p:cNvCxnSpPr>
          <p:nvPr/>
        </p:nvCxnSpPr>
        <p:spPr>
          <a:xfrm flipV="1">
            <a:off x="7881526" y="2414903"/>
            <a:ext cx="926716" cy="244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線矢印コネクタ 158">
            <a:extLst>
              <a:ext uri="{FF2B5EF4-FFF2-40B4-BE49-F238E27FC236}">
                <a16:creationId xmlns:a16="http://schemas.microsoft.com/office/drawing/2014/main" id="{024E6966-468D-72E2-C739-1E7C47D4AB88}"/>
              </a:ext>
            </a:extLst>
          </p:cNvPr>
          <p:cNvCxnSpPr>
            <a:cxnSpLocks/>
          </p:cNvCxnSpPr>
          <p:nvPr/>
        </p:nvCxnSpPr>
        <p:spPr>
          <a:xfrm flipV="1">
            <a:off x="7891534" y="2283701"/>
            <a:ext cx="926716" cy="244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矢印コネクタ 159">
            <a:extLst>
              <a:ext uri="{FF2B5EF4-FFF2-40B4-BE49-F238E27FC236}">
                <a16:creationId xmlns:a16="http://schemas.microsoft.com/office/drawing/2014/main" id="{00F579E1-7141-E836-6465-20AA1CC517BF}"/>
              </a:ext>
            </a:extLst>
          </p:cNvPr>
          <p:cNvCxnSpPr>
            <a:cxnSpLocks/>
          </p:cNvCxnSpPr>
          <p:nvPr/>
        </p:nvCxnSpPr>
        <p:spPr>
          <a:xfrm flipV="1">
            <a:off x="7875623" y="2143921"/>
            <a:ext cx="926716" cy="244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楕円 160">
            <a:extLst>
              <a:ext uri="{FF2B5EF4-FFF2-40B4-BE49-F238E27FC236}">
                <a16:creationId xmlns:a16="http://schemas.microsoft.com/office/drawing/2014/main" id="{536E67F7-0B0E-F3D4-AEE5-62A43260EEF5}"/>
              </a:ext>
            </a:extLst>
          </p:cNvPr>
          <p:cNvSpPr/>
          <p:nvPr/>
        </p:nvSpPr>
        <p:spPr>
          <a:xfrm>
            <a:off x="8290560" y="2013286"/>
            <a:ext cx="104214" cy="615572"/>
          </a:xfrm>
          <a:prstGeom prst="ellipse">
            <a:avLst/>
          </a:prstGeom>
          <a:noFill/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62" name="吹き出し: 四角形 156">
            <a:extLst>
              <a:ext uri="{FF2B5EF4-FFF2-40B4-BE49-F238E27FC236}">
                <a16:creationId xmlns:a16="http://schemas.microsoft.com/office/drawing/2014/main" id="{CE7884BD-7002-C95C-779B-02E69B0C4CCE}"/>
              </a:ext>
            </a:extLst>
          </p:cNvPr>
          <p:cNvSpPr/>
          <p:nvPr/>
        </p:nvSpPr>
        <p:spPr>
          <a:xfrm>
            <a:off x="7874454" y="1316497"/>
            <a:ext cx="1224814" cy="354823"/>
          </a:xfrm>
          <a:prstGeom prst="wedgeRectCallout">
            <a:avLst>
              <a:gd name="adj1" fmla="val -11818"/>
              <a:gd name="adj2" fmla="val 142788"/>
            </a:avLst>
          </a:prstGeom>
          <a:solidFill>
            <a:srgbClr val="FFFF00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r>
              <a:rPr kumimoji="0" lang="ja-JP" altLang="en-US" sz="1000" kern="0" dirty="0">
                <a:solidFill>
                  <a:srgbClr val="000000"/>
                </a:solidFill>
                <a:latin typeface="Meiryo UI"/>
                <a:ea typeface="Meiryo UI"/>
              </a:rPr>
              <a:t>客面タブレットからの死活監視</a:t>
            </a:r>
          </a:p>
        </p:txBody>
      </p:sp>
      <p:cxnSp>
        <p:nvCxnSpPr>
          <p:cNvPr id="163" name="直線矢印コネクタ 162">
            <a:extLst>
              <a:ext uri="{FF2B5EF4-FFF2-40B4-BE49-F238E27FC236}">
                <a16:creationId xmlns:a16="http://schemas.microsoft.com/office/drawing/2014/main" id="{B2070DD6-CB4D-628B-72DF-FF7A2EA96CFA}"/>
              </a:ext>
            </a:extLst>
          </p:cNvPr>
          <p:cNvCxnSpPr>
            <a:cxnSpLocks/>
          </p:cNvCxnSpPr>
          <p:nvPr/>
        </p:nvCxnSpPr>
        <p:spPr>
          <a:xfrm flipV="1">
            <a:off x="7869041" y="2715665"/>
            <a:ext cx="926716" cy="244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コネクタ 163">
            <a:extLst>
              <a:ext uri="{FF2B5EF4-FFF2-40B4-BE49-F238E27FC236}">
                <a16:creationId xmlns:a16="http://schemas.microsoft.com/office/drawing/2014/main" id="{7D80B14A-9955-2815-4D24-19FF27AE95CD}"/>
              </a:ext>
            </a:extLst>
          </p:cNvPr>
          <p:cNvCxnSpPr/>
          <p:nvPr/>
        </p:nvCxnSpPr>
        <p:spPr>
          <a:xfrm flipH="1">
            <a:off x="8295051" y="2673173"/>
            <a:ext cx="101005" cy="111242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線コネクタ 164">
            <a:extLst>
              <a:ext uri="{FF2B5EF4-FFF2-40B4-BE49-F238E27FC236}">
                <a16:creationId xmlns:a16="http://schemas.microsoft.com/office/drawing/2014/main" id="{619B1E32-880D-C3C9-5A85-DB9BB11EC9B7}"/>
              </a:ext>
            </a:extLst>
          </p:cNvPr>
          <p:cNvCxnSpPr>
            <a:cxnSpLocks/>
          </p:cNvCxnSpPr>
          <p:nvPr/>
        </p:nvCxnSpPr>
        <p:spPr>
          <a:xfrm>
            <a:off x="8287463" y="2673173"/>
            <a:ext cx="98014" cy="111884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正方形/長方形 165">
            <a:extLst>
              <a:ext uri="{FF2B5EF4-FFF2-40B4-BE49-F238E27FC236}">
                <a16:creationId xmlns:a16="http://schemas.microsoft.com/office/drawing/2014/main" id="{78CC1D90-FFF8-D0CE-01F3-8513DCAD1790}"/>
              </a:ext>
            </a:extLst>
          </p:cNvPr>
          <p:cNvSpPr/>
          <p:nvPr/>
        </p:nvSpPr>
        <p:spPr>
          <a:xfrm flipH="1">
            <a:off x="7750491" y="2819457"/>
            <a:ext cx="110677" cy="22534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67" name="正方形/長方形 166">
            <a:extLst>
              <a:ext uri="{FF2B5EF4-FFF2-40B4-BE49-F238E27FC236}">
                <a16:creationId xmlns:a16="http://schemas.microsoft.com/office/drawing/2014/main" id="{C9EDA244-10FB-62CB-B3CA-712D7ADC4F1E}"/>
              </a:ext>
            </a:extLst>
          </p:cNvPr>
          <p:cNvSpPr/>
          <p:nvPr/>
        </p:nvSpPr>
        <p:spPr>
          <a:xfrm>
            <a:off x="8862359" y="4469934"/>
            <a:ext cx="144959" cy="65836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68" name="テキスト ボックス 167">
            <a:extLst>
              <a:ext uri="{FF2B5EF4-FFF2-40B4-BE49-F238E27FC236}">
                <a16:creationId xmlns:a16="http://schemas.microsoft.com/office/drawing/2014/main" id="{16800E70-F9AA-7610-9E7C-FE8AFA8DEB11}"/>
              </a:ext>
            </a:extLst>
          </p:cNvPr>
          <p:cNvSpPr txBox="1"/>
          <p:nvPr/>
        </p:nvSpPr>
        <p:spPr>
          <a:xfrm>
            <a:off x="9013032" y="4593608"/>
            <a:ext cx="784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起動処理</a:t>
            </a:r>
          </a:p>
        </p:txBody>
      </p:sp>
      <p:sp>
        <p:nvSpPr>
          <p:cNvPr id="169" name="テキスト ボックス 168">
            <a:extLst>
              <a:ext uri="{FF2B5EF4-FFF2-40B4-BE49-F238E27FC236}">
                <a16:creationId xmlns:a16="http://schemas.microsoft.com/office/drawing/2014/main" id="{BC8F99B2-F881-E2FF-1849-E60C5279A75F}"/>
              </a:ext>
            </a:extLst>
          </p:cNvPr>
          <p:cNvSpPr txBox="1"/>
          <p:nvPr/>
        </p:nvSpPr>
        <p:spPr>
          <a:xfrm>
            <a:off x="9039055" y="4916654"/>
            <a:ext cx="7844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起動完了</a:t>
            </a:r>
          </a:p>
        </p:txBody>
      </p:sp>
      <p:sp>
        <p:nvSpPr>
          <p:cNvPr id="170" name="正方形/長方形 169">
            <a:extLst>
              <a:ext uri="{FF2B5EF4-FFF2-40B4-BE49-F238E27FC236}">
                <a16:creationId xmlns:a16="http://schemas.microsoft.com/office/drawing/2014/main" id="{279F611D-5260-6B70-8A6E-D8F939228663}"/>
              </a:ext>
            </a:extLst>
          </p:cNvPr>
          <p:cNvSpPr/>
          <p:nvPr/>
        </p:nvSpPr>
        <p:spPr>
          <a:xfrm>
            <a:off x="8863691" y="5216125"/>
            <a:ext cx="158176" cy="2869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71" name="テキスト ボックス 170">
            <a:extLst>
              <a:ext uri="{FF2B5EF4-FFF2-40B4-BE49-F238E27FC236}">
                <a16:creationId xmlns:a16="http://schemas.microsoft.com/office/drawing/2014/main" id="{548DD00B-B7DD-532C-9ECE-3D205517FC1D}"/>
              </a:ext>
            </a:extLst>
          </p:cNvPr>
          <p:cNvSpPr txBox="1"/>
          <p:nvPr/>
        </p:nvSpPr>
        <p:spPr>
          <a:xfrm>
            <a:off x="9037875" y="5239700"/>
            <a:ext cx="1347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客面アプリ起動指令</a:t>
            </a:r>
          </a:p>
        </p:txBody>
      </p:sp>
      <p:sp>
        <p:nvSpPr>
          <p:cNvPr id="172" name="正方形/長方形 171">
            <a:extLst>
              <a:ext uri="{FF2B5EF4-FFF2-40B4-BE49-F238E27FC236}">
                <a16:creationId xmlns:a16="http://schemas.microsoft.com/office/drawing/2014/main" id="{D4B73616-BEFD-E45C-3775-8AABA6182F76}"/>
              </a:ext>
            </a:extLst>
          </p:cNvPr>
          <p:cNvSpPr/>
          <p:nvPr/>
        </p:nvSpPr>
        <p:spPr>
          <a:xfrm>
            <a:off x="8860855" y="5547086"/>
            <a:ext cx="139014" cy="3127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dash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73" name="テキスト ボックス 172">
            <a:extLst>
              <a:ext uri="{FF2B5EF4-FFF2-40B4-BE49-F238E27FC236}">
                <a16:creationId xmlns:a16="http://schemas.microsoft.com/office/drawing/2014/main" id="{DD67AF0D-6009-EFD2-FA30-4E84F18CB832}"/>
              </a:ext>
            </a:extLst>
          </p:cNvPr>
          <p:cNvSpPr txBox="1"/>
          <p:nvPr/>
        </p:nvSpPr>
        <p:spPr>
          <a:xfrm>
            <a:off x="8989046" y="5594090"/>
            <a:ext cx="576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待機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4" name="正方形/長方形 173">
            <a:extLst>
              <a:ext uri="{FF2B5EF4-FFF2-40B4-BE49-F238E27FC236}">
                <a16:creationId xmlns:a16="http://schemas.microsoft.com/office/drawing/2014/main" id="{A6DB0C97-462E-5CD0-3B14-D3D9A13BF254}"/>
              </a:ext>
            </a:extLst>
          </p:cNvPr>
          <p:cNvSpPr/>
          <p:nvPr/>
        </p:nvSpPr>
        <p:spPr>
          <a:xfrm>
            <a:off x="8873224" y="5896553"/>
            <a:ext cx="140137" cy="2387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75" name="フローチャート: 組合せ 174">
            <a:extLst>
              <a:ext uri="{FF2B5EF4-FFF2-40B4-BE49-F238E27FC236}">
                <a16:creationId xmlns:a16="http://schemas.microsoft.com/office/drawing/2014/main" id="{C36B3A25-16B1-A27B-BE8C-17F6BF0799F6}"/>
              </a:ext>
            </a:extLst>
          </p:cNvPr>
          <p:cNvSpPr/>
          <p:nvPr/>
        </p:nvSpPr>
        <p:spPr>
          <a:xfrm>
            <a:off x="8848119" y="6135280"/>
            <a:ext cx="181869" cy="162500"/>
          </a:xfrm>
          <a:prstGeom prst="flowChartMerge">
            <a:avLst/>
          </a:prstGeom>
          <a:solidFill>
            <a:schemeClr val="bg1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28E248C3-95DD-336C-5371-D8F802ABF1C5}"/>
              </a:ext>
            </a:extLst>
          </p:cNvPr>
          <p:cNvSpPr txBox="1"/>
          <p:nvPr/>
        </p:nvSpPr>
        <p:spPr>
          <a:xfrm>
            <a:off x="8989046" y="5931292"/>
            <a:ext cx="821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通常稼働</a:t>
            </a:r>
            <a:endParaRPr kumimoji="1" lang="ja-JP" altLang="en-US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cxnSp>
        <p:nvCxnSpPr>
          <p:cNvPr id="177" name="直線矢印コネクタ 176">
            <a:extLst>
              <a:ext uri="{FF2B5EF4-FFF2-40B4-BE49-F238E27FC236}">
                <a16:creationId xmlns:a16="http://schemas.microsoft.com/office/drawing/2014/main" id="{21558E3C-6CB7-6B55-5CD1-697079A67AF8}"/>
              </a:ext>
            </a:extLst>
          </p:cNvPr>
          <p:cNvCxnSpPr>
            <a:cxnSpLocks/>
          </p:cNvCxnSpPr>
          <p:nvPr/>
        </p:nvCxnSpPr>
        <p:spPr>
          <a:xfrm flipH="1">
            <a:off x="2194927" y="2022501"/>
            <a:ext cx="955189" cy="8141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矢印コネクタ 177">
            <a:extLst>
              <a:ext uri="{FF2B5EF4-FFF2-40B4-BE49-F238E27FC236}">
                <a16:creationId xmlns:a16="http://schemas.microsoft.com/office/drawing/2014/main" id="{CDAD476B-516E-8FE1-5495-C30CA6AE9B65}"/>
              </a:ext>
            </a:extLst>
          </p:cNvPr>
          <p:cNvCxnSpPr>
            <a:cxnSpLocks/>
          </p:cNvCxnSpPr>
          <p:nvPr/>
        </p:nvCxnSpPr>
        <p:spPr>
          <a:xfrm flipH="1">
            <a:off x="2188515" y="2216869"/>
            <a:ext cx="955189" cy="8141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線矢印コネクタ 178">
            <a:extLst>
              <a:ext uri="{FF2B5EF4-FFF2-40B4-BE49-F238E27FC236}">
                <a16:creationId xmlns:a16="http://schemas.microsoft.com/office/drawing/2014/main" id="{1B665D35-926C-095C-07CA-ADF3D71BC445}"/>
              </a:ext>
            </a:extLst>
          </p:cNvPr>
          <p:cNvCxnSpPr>
            <a:cxnSpLocks/>
          </p:cNvCxnSpPr>
          <p:nvPr/>
        </p:nvCxnSpPr>
        <p:spPr>
          <a:xfrm flipH="1">
            <a:off x="2193331" y="2411826"/>
            <a:ext cx="955189" cy="8141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楕円 179">
            <a:extLst>
              <a:ext uri="{FF2B5EF4-FFF2-40B4-BE49-F238E27FC236}">
                <a16:creationId xmlns:a16="http://schemas.microsoft.com/office/drawing/2014/main" id="{26055C8F-83C1-D072-5792-CD2844B6AC47}"/>
              </a:ext>
            </a:extLst>
          </p:cNvPr>
          <p:cNvSpPr/>
          <p:nvPr/>
        </p:nvSpPr>
        <p:spPr>
          <a:xfrm>
            <a:off x="2618617" y="1882503"/>
            <a:ext cx="104214" cy="615572"/>
          </a:xfrm>
          <a:prstGeom prst="ellipse">
            <a:avLst/>
          </a:prstGeom>
          <a:noFill/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endParaRPr kumimoji="0" lang="ja-JP" altLang="en-US" kern="0">
              <a:solidFill>
                <a:srgbClr val="000000"/>
              </a:solidFill>
              <a:latin typeface="Meiryo UI"/>
              <a:ea typeface="Meiryo UI"/>
            </a:endParaRPr>
          </a:p>
        </p:txBody>
      </p:sp>
      <p:sp>
        <p:nvSpPr>
          <p:cNvPr id="181" name="吹き出し: 四角形 21">
            <a:extLst>
              <a:ext uri="{FF2B5EF4-FFF2-40B4-BE49-F238E27FC236}">
                <a16:creationId xmlns:a16="http://schemas.microsoft.com/office/drawing/2014/main" id="{D44472A4-D123-B958-1202-3EBAD58B3EFC}"/>
              </a:ext>
            </a:extLst>
          </p:cNvPr>
          <p:cNvSpPr/>
          <p:nvPr/>
        </p:nvSpPr>
        <p:spPr>
          <a:xfrm>
            <a:off x="2195371" y="1269638"/>
            <a:ext cx="1224814" cy="354823"/>
          </a:xfrm>
          <a:prstGeom prst="wedgeRectCallout">
            <a:avLst>
              <a:gd name="adj1" fmla="val -11818"/>
              <a:gd name="adj2" fmla="val 142788"/>
            </a:avLst>
          </a:prstGeom>
          <a:solidFill>
            <a:srgbClr val="FFFF00"/>
          </a:solidFill>
          <a:ln w="9525" cap="flat" cmpd="sng" algn="ctr">
            <a:solidFill>
              <a:srgbClr val="000000">
                <a:lumMod val="50000"/>
                <a:lumOff val="5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 defTabSz="457200"/>
            <a:r>
              <a:rPr kumimoji="0" lang="ja-JP" altLang="en-US" sz="1000" kern="0" dirty="0">
                <a:solidFill>
                  <a:srgbClr val="000000"/>
                </a:solidFill>
                <a:latin typeface="Meiryo UI"/>
                <a:ea typeface="Meiryo UI"/>
              </a:rPr>
              <a:t>従業員面タブレットからの死活監視</a:t>
            </a:r>
          </a:p>
        </p:txBody>
      </p:sp>
    </p:spTree>
    <p:extLst>
      <p:ext uri="{BB962C8B-B14F-4D97-AF65-F5344CB8AC3E}">
        <p14:creationId xmlns:p14="http://schemas.microsoft.com/office/powerpoint/2010/main" val="565154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346919" y="101199"/>
            <a:ext cx="4372863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SEJ</a:t>
            </a:r>
            <a:r>
              <a:rPr lang="zh-CN" altLang="en-US" sz="4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业务概要图</a:t>
            </a:r>
            <a:endParaRPr lang="ja-JP" alt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4" name="グループ化 163">
            <a:extLst>
              <a:ext uri="{FF2B5EF4-FFF2-40B4-BE49-F238E27FC236}">
                <a16:creationId xmlns:a16="http://schemas.microsoft.com/office/drawing/2014/main" id="{AA67B18E-7F5B-734D-C135-627797179CA0}"/>
              </a:ext>
            </a:extLst>
          </p:cNvPr>
          <p:cNvGrpSpPr/>
          <p:nvPr/>
        </p:nvGrpSpPr>
        <p:grpSpPr>
          <a:xfrm>
            <a:off x="3369412" y="1751251"/>
            <a:ext cx="1738905" cy="3648503"/>
            <a:chOff x="562602" y="1956769"/>
            <a:chExt cx="1738905" cy="3648503"/>
          </a:xfrm>
        </p:grpSpPr>
        <p:sp>
          <p:nvSpPr>
            <p:cNvPr id="165" name="正方形/長方形 164">
              <a:extLst>
                <a:ext uri="{FF2B5EF4-FFF2-40B4-BE49-F238E27FC236}">
                  <a16:creationId xmlns:a16="http://schemas.microsoft.com/office/drawing/2014/main" id="{E47A98BB-CC7F-B153-C225-47C2320781A9}"/>
                </a:ext>
              </a:extLst>
            </p:cNvPr>
            <p:cNvSpPr/>
            <p:nvPr/>
          </p:nvSpPr>
          <p:spPr bwMode="auto">
            <a:xfrm>
              <a:off x="562602" y="2101322"/>
              <a:ext cx="1738905" cy="350395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36000" tIns="18000" rIns="36000" bIns="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/>
                <a:ea typeface="Meiryo UI"/>
              </a:endParaRPr>
            </a:p>
          </p:txBody>
        </p:sp>
        <p:grpSp>
          <p:nvGrpSpPr>
            <p:cNvPr id="166" name="グループ化 165">
              <a:extLst>
                <a:ext uri="{FF2B5EF4-FFF2-40B4-BE49-F238E27FC236}">
                  <a16:creationId xmlns:a16="http://schemas.microsoft.com/office/drawing/2014/main" id="{F55FC5E7-A29C-30E7-1EFE-71C661D0AEEE}"/>
                </a:ext>
              </a:extLst>
            </p:cNvPr>
            <p:cNvGrpSpPr/>
            <p:nvPr/>
          </p:nvGrpSpPr>
          <p:grpSpPr>
            <a:xfrm>
              <a:off x="665302" y="2354025"/>
              <a:ext cx="1533504" cy="1783801"/>
              <a:chOff x="665302" y="2354025"/>
              <a:chExt cx="1533504" cy="1783801"/>
            </a:xfrm>
          </p:grpSpPr>
          <p:sp>
            <p:nvSpPr>
              <p:cNvPr id="168" name="正方形/長方形 167">
                <a:extLst>
                  <a:ext uri="{FF2B5EF4-FFF2-40B4-BE49-F238E27FC236}">
                    <a16:creationId xmlns:a16="http://schemas.microsoft.com/office/drawing/2014/main" id="{A278E78B-C209-5E1C-9199-DA333C2FBF8D}"/>
                  </a:ext>
                </a:extLst>
              </p:cNvPr>
              <p:cNvSpPr/>
              <p:nvPr/>
            </p:nvSpPr>
            <p:spPr bwMode="gray">
              <a:xfrm>
                <a:off x="665303" y="235402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商品スキャン</a:t>
                </a:r>
              </a:p>
            </p:txBody>
          </p:sp>
          <p:sp>
            <p:nvSpPr>
              <p:cNvPr id="169" name="正方形/長方形 168">
                <a:extLst>
                  <a:ext uri="{FF2B5EF4-FFF2-40B4-BE49-F238E27FC236}">
                    <a16:creationId xmlns:a16="http://schemas.microsoft.com/office/drawing/2014/main" id="{E8C14C0E-2921-F463-B41E-1914FB2CC021}"/>
                  </a:ext>
                </a:extLst>
              </p:cNvPr>
              <p:cNvSpPr/>
              <p:nvPr/>
            </p:nvSpPr>
            <p:spPr bwMode="gray">
              <a:xfrm>
                <a:off x="665303" y="258170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 dirty="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決済</a:t>
                </a:r>
              </a:p>
            </p:txBody>
          </p:sp>
          <p:sp>
            <p:nvSpPr>
              <p:cNvPr id="170" name="正方形/長方形 169">
                <a:extLst>
                  <a:ext uri="{FF2B5EF4-FFF2-40B4-BE49-F238E27FC236}">
                    <a16:creationId xmlns:a16="http://schemas.microsoft.com/office/drawing/2014/main" id="{C880A365-79AF-E42B-EB49-AFC2BF8F9563}"/>
                  </a:ext>
                </a:extLst>
              </p:cNvPr>
              <p:cNvSpPr/>
              <p:nvPr/>
            </p:nvSpPr>
            <p:spPr bwMode="gray">
              <a:xfrm>
                <a:off x="665303" y="280938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領収書発行・レシート印字</a:t>
                </a:r>
                <a:endParaRPr kumimoji="1" lang="en-US" altLang="ja-JP" sz="105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171" name="正方形/長方形 170">
                <a:extLst>
                  <a:ext uri="{FF2B5EF4-FFF2-40B4-BE49-F238E27FC236}">
                    <a16:creationId xmlns:a16="http://schemas.microsoft.com/office/drawing/2014/main" id="{EDA32D8C-8602-EF8C-E352-976856EABBDB}"/>
                  </a:ext>
                </a:extLst>
              </p:cNvPr>
              <p:cNvSpPr/>
              <p:nvPr/>
            </p:nvSpPr>
            <p:spPr bwMode="gray">
              <a:xfrm>
                <a:off x="665303" y="303706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en-US" altLang="ja-JP" sz="105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FF</a:t>
                </a:r>
                <a:r>
                  <a:rPr kumimoji="1" lang="ja-JP" altLang="en-US" sz="105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登録</a:t>
                </a:r>
              </a:p>
            </p:txBody>
          </p:sp>
          <p:sp>
            <p:nvSpPr>
              <p:cNvPr id="172" name="正方形/長方形 171">
                <a:extLst>
                  <a:ext uri="{FF2B5EF4-FFF2-40B4-BE49-F238E27FC236}">
                    <a16:creationId xmlns:a16="http://schemas.microsoft.com/office/drawing/2014/main" id="{1EA3A232-B66D-31DA-B983-9D7BBDB89D21}"/>
                  </a:ext>
                </a:extLst>
              </p:cNvPr>
              <p:cNvSpPr/>
              <p:nvPr/>
            </p:nvSpPr>
            <p:spPr bwMode="gray">
              <a:xfrm>
                <a:off x="665303" y="326474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客層・顧客情報読取</a:t>
                </a:r>
              </a:p>
            </p:txBody>
          </p:sp>
          <p:sp>
            <p:nvSpPr>
              <p:cNvPr id="173" name="正方形/長方形 172">
                <a:extLst>
                  <a:ext uri="{FF2B5EF4-FFF2-40B4-BE49-F238E27FC236}">
                    <a16:creationId xmlns:a16="http://schemas.microsoft.com/office/drawing/2014/main" id="{EBAA24A5-2719-A23F-90E7-B4AB744DF5D1}"/>
                  </a:ext>
                </a:extLst>
              </p:cNvPr>
              <p:cNvSpPr/>
              <p:nvPr/>
            </p:nvSpPr>
            <p:spPr bwMode="gray">
              <a:xfrm>
                <a:off x="665303" y="349242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販促</a:t>
                </a:r>
              </a:p>
            </p:txBody>
          </p:sp>
          <p:sp>
            <p:nvSpPr>
              <p:cNvPr id="174" name="正方形/長方形 173">
                <a:extLst>
                  <a:ext uri="{FF2B5EF4-FFF2-40B4-BE49-F238E27FC236}">
                    <a16:creationId xmlns:a16="http://schemas.microsoft.com/office/drawing/2014/main" id="{39F52065-8DBE-B236-5106-F88DA5C0E3F4}"/>
                  </a:ext>
                </a:extLst>
              </p:cNvPr>
              <p:cNvSpPr/>
              <p:nvPr/>
            </p:nvSpPr>
            <p:spPr bwMode="gray">
              <a:xfrm>
                <a:off x="665302" y="372010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クーポン・フェア券発行</a:t>
                </a:r>
              </a:p>
            </p:txBody>
          </p:sp>
          <p:sp>
            <p:nvSpPr>
              <p:cNvPr id="175" name="正方形/長方形 174">
                <a:extLst>
                  <a:ext uri="{FF2B5EF4-FFF2-40B4-BE49-F238E27FC236}">
                    <a16:creationId xmlns:a16="http://schemas.microsoft.com/office/drawing/2014/main" id="{1290A6B7-90D2-A876-44B7-A1D43FC9DC07}"/>
                  </a:ext>
                </a:extLst>
              </p:cNvPr>
              <p:cNvSpPr/>
              <p:nvPr/>
            </p:nvSpPr>
            <p:spPr bwMode="gray">
              <a:xfrm>
                <a:off x="665302" y="3947785"/>
                <a:ext cx="1533503" cy="1900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釣銭機業務</a:t>
                </a:r>
              </a:p>
            </p:txBody>
          </p:sp>
        </p:grpSp>
        <p:sp>
          <p:nvSpPr>
            <p:cNvPr id="167" name="正方形/長方形 166">
              <a:extLst>
                <a:ext uri="{FF2B5EF4-FFF2-40B4-BE49-F238E27FC236}">
                  <a16:creationId xmlns:a16="http://schemas.microsoft.com/office/drawing/2014/main" id="{C9E217FF-9D2B-E8EE-6CAB-FC7B109535DB}"/>
                </a:ext>
              </a:extLst>
            </p:cNvPr>
            <p:cNvSpPr/>
            <p:nvPr/>
          </p:nvSpPr>
          <p:spPr bwMode="gray">
            <a:xfrm>
              <a:off x="735007" y="1956769"/>
              <a:ext cx="1394094" cy="306062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/>
              <a:tailE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hangingPunct="0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kumimoji="1" lang="ja-JP" altLang="en-US" sz="120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rPr>
                <a:t>物販</a:t>
              </a:r>
            </a:p>
          </p:txBody>
        </p:sp>
      </p:grpSp>
      <p:grpSp>
        <p:nvGrpSpPr>
          <p:cNvPr id="176" name="グループ化 175">
            <a:extLst>
              <a:ext uri="{FF2B5EF4-FFF2-40B4-BE49-F238E27FC236}">
                <a16:creationId xmlns:a16="http://schemas.microsoft.com/office/drawing/2014/main" id="{AC0CBEEB-19CC-6866-0A4D-A7125123BEB9}"/>
              </a:ext>
            </a:extLst>
          </p:cNvPr>
          <p:cNvGrpSpPr/>
          <p:nvPr/>
        </p:nvGrpSpPr>
        <p:grpSpPr>
          <a:xfrm>
            <a:off x="5181117" y="1751251"/>
            <a:ext cx="1738905" cy="3648503"/>
            <a:chOff x="2377813" y="1956769"/>
            <a:chExt cx="1738905" cy="3648503"/>
          </a:xfrm>
        </p:grpSpPr>
        <p:sp>
          <p:nvSpPr>
            <p:cNvPr id="177" name="正方形/長方形 176">
              <a:extLst>
                <a:ext uri="{FF2B5EF4-FFF2-40B4-BE49-F238E27FC236}">
                  <a16:creationId xmlns:a16="http://schemas.microsoft.com/office/drawing/2014/main" id="{F8339E8B-B978-D1D8-3F95-6A57123F3920}"/>
                </a:ext>
              </a:extLst>
            </p:cNvPr>
            <p:cNvSpPr/>
            <p:nvPr/>
          </p:nvSpPr>
          <p:spPr bwMode="auto">
            <a:xfrm>
              <a:off x="2377813" y="2101322"/>
              <a:ext cx="1738905" cy="350395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36000" tIns="18000" rIns="36000" bIns="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/>
                <a:ea typeface="Meiryo UI"/>
              </a:endParaRPr>
            </a:p>
          </p:txBody>
        </p:sp>
        <p:sp>
          <p:nvSpPr>
            <p:cNvPr id="178" name="正方形/長方形 177">
              <a:extLst>
                <a:ext uri="{FF2B5EF4-FFF2-40B4-BE49-F238E27FC236}">
                  <a16:creationId xmlns:a16="http://schemas.microsoft.com/office/drawing/2014/main" id="{C1C22920-E3CC-CDDD-B923-EF8A42649A82}"/>
                </a:ext>
              </a:extLst>
            </p:cNvPr>
            <p:cNvSpPr/>
            <p:nvPr/>
          </p:nvSpPr>
          <p:spPr bwMode="gray">
            <a:xfrm>
              <a:off x="2550218" y="1956769"/>
              <a:ext cx="1394094" cy="306062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/>
              <a:tailE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hangingPunct="0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kumimoji="1" lang="ja-JP" altLang="en-US" sz="120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rPr>
                <a:t>サービス受付</a:t>
              </a:r>
            </a:p>
          </p:txBody>
        </p:sp>
        <p:grpSp>
          <p:nvGrpSpPr>
            <p:cNvPr id="179" name="グループ化 178">
              <a:extLst>
                <a:ext uri="{FF2B5EF4-FFF2-40B4-BE49-F238E27FC236}">
                  <a16:creationId xmlns:a16="http://schemas.microsoft.com/office/drawing/2014/main" id="{8CFCB10E-282B-F0D7-D53F-D3C0F4C3319C}"/>
                </a:ext>
              </a:extLst>
            </p:cNvPr>
            <p:cNvGrpSpPr/>
            <p:nvPr/>
          </p:nvGrpSpPr>
          <p:grpSpPr>
            <a:xfrm>
              <a:off x="2480514" y="2350749"/>
              <a:ext cx="1533503" cy="2872149"/>
              <a:chOff x="2480514" y="2350749"/>
              <a:chExt cx="1533503" cy="2872149"/>
            </a:xfrm>
          </p:grpSpPr>
          <p:sp>
            <p:nvSpPr>
              <p:cNvPr id="180" name="正方形/長方形 179">
                <a:extLst>
                  <a:ext uri="{FF2B5EF4-FFF2-40B4-BE49-F238E27FC236}">
                    <a16:creationId xmlns:a16="http://schemas.microsoft.com/office/drawing/2014/main" id="{2C357772-8D04-2AD8-2793-91B570D94BAF}"/>
                  </a:ext>
                </a:extLst>
              </p:cNvPr>
              <p:cNvSpPr/>
              <p:nvPr/>
            </p:nvSpPr>
            <p:spPr bwMode="gray">
              <a:xfrm>
                <a:off x="2480514" y="2350749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 dirty="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宅配便</a:t>
                </a:r>
              </a:p>
            </p:txBody>
          </p:sp>
          <p:sp>
            <p:nvSpPr>
              <p:cNvPr id="181" name="正方形/長方形 180">
                <a:extLst>
                  <a:ext uri="{FF2B5EF4-FFF2-40B4-BE49-F238E27FC236}">
                    <a16:creationId xmlns:a16="http://schemas.microsoft.com/office/drawing/2014/main" id="{57F7F1E3-992E-57AA-5297-8365D2054BBB}"/>
                  </a:ext>
                </a:extLst>
              </p:cNvPr>
              <p:cNvSpPr/>
              <p:nvPr/>
            </p:nvSpPr>
            <p:spPr bwMode="gray">
              <a:xfrm>
                <a:off x="2480514" y="2574258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 dirty="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公共料金</a:t>
                </a:r>
              </a:p>
            </p:txBody>
          </p:sp>
          <p:sp>
            <p:nvSpPr>
              <p:cNvPr id="182" name="正方形/長方形 181">
                <a:extLst>
                  <a:ext uri="{FF2B5EF4-FFF2-40B4-BE49-F238E27FC236}">
                    <a16:creationId xmlns:a16="http://schemas.microsoft.com/office/drawing/2014/main" id="{026151D0-B601-162B-7BF6-6BF98A797A31}"/>
                  </a:ext>
                </a:extLst>
              </p:cNvPr>
              <p:cNvSpPr/>
              <p:nvPr/>
            </p:nvSpPr>
            <p:spPr bwMode="gray">
              <a:xfrm>
                <a:off x="2480514" y="2797767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 dirty="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チケット発券</a:t>
                </a:r>
              </a:p>
            </p:txBody>
          </p:sp>
          <p:sp>
            <p:nvSpPr>
              <p:cNvPr id="183" name="正方形/長方形 182">
                <a:extLst>
                  <a:ext uri="{FF2B5EF4-FFF2-40B4-BE49-F238E27FC236}">
                    <a16:creationId xmlns:a16="http://schemas.microsoft.com/office/drawing/2014/main" id="{C9B7968C-B047-45D5-0EAC-A48211EC7B73}"/>
                  </a:ext>
                </a:extLst>
              </p:cNvPr>
              <p:cNvSpPr/>
              <p:nvPr/>
            </p:nvSpPr>
            <p:spPr bwMode="gray">
              <a:xfrm>
                <a:off x="2480514" y="3021276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店頭受取</a:t>
                </a:r>
              </a:p>
            </p:txBody>
          </p:sp>
          <p:sp>
            <p:nvSpPr>
              <p:cNvPr id="184" name="正方形/長方形 183">
                <a:extLst>
                  <a:ext uri="{FF2B5EF4-FFF2-40B4-BE49-F238E27FC236}">
                    <a16:creationId xmlns:a16="http://schemas.microsoft.com/office/drawing/2014/main" id="{814070B4-8389-D4CF-153F-B3345917C13B}"/>
                  </a:ext>
                </a:extLst>
              </p:cNvPr>
              <p:cNvSpPr/>
              <p:nvPr/>
            </p:nvSpPr>
            <p:spPr bwMode="gray">
              <a:xfrm>
                <a:off x="2480514" y="3244785"/>
                <a:ext cx="1533503" cy="1900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テレカ販売</a:t>
                </a:r>
                <a:r>
                  <a:rPr kumimoji="1" lang="en-US" altLang="ja-JP" sz="105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/QUO</a:t>
                </a:r>
                <a:r>
                  <a:rPr kumimoji="1" lang="ja-JP" altLang="en-US" sz="105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カード</a:t>
                </a:r>
              </a:p>
            </p:txBody>
          </p:sp>
          <p:sp>
            <p:nvSpPr>
              <p:cNvPr id="185" name="正方形/長方形 184">
                <a:extLst>
                  <a:ext uri="{FF2B5EF4-FFF2-40B4-BE49-F238E27FC236}">
                    <a16:creationId xmlns:a16="http://schemas.microsoft.com/office/drawing/2014/main" id="{E12B84EC-BCC4-0ED2-84E2-27A1C23482E3}"/>
                  </a:ext>
                </a:extLst>
              </p:cNvPr>
              <p:cNvSpPr/>
              <p:nvPr/>
            </p:nvSpPr>
            <p:spPr bwMode="gray">
              <a:xfrm>
                <a:off x="2480514" y="3468294"/>
                <a:ext cx="1533503" cy="1900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en-US" altLang="ja-JP" sz="1050" err="1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nanaco</a:t>
                </a:r>
                <a:endParaRPr kumimoji="1" lang="ja-JP" altLang="en-US" sz="1050">
                  <a:solidFill>
                    <a:srgbClr val="000000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186" name="正方形/長方形 185">
                <a:extLst>
                  <a:ext uri="{FF2B5EF4-FFF2-40B4-BE49-F238E27FC236}">
                    <a16:creationId xmlns:a16="http://schemas.microsoft.com/office/drawing/2014/main" id="{19F89685-DB4D-CDBC-583F-CF0855527EFD}"/>
                  </a:ext>
                </a:extLst>
              </p:cNvPr>
              <p:cNvSpPr/>
              <p:nvPr/>
            </p:nvSpPr>
            <p:spPr bwMode="gray">
              <a:xfrm>
                <a:off x="2480514" y="3691803"/>
                <a:ext cx="1533503" cy="1900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 strike="sngStrike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年賀状</a:t>
                </a:r>
              </a:p>
            </p:txBody>
          </p:sp>
          <p:sp>
            <p:nvSpPr>
              <p:cNvPr id="187" name="正方形/長方形 186">
                <a:extLst>
                  <a:ext uri="{FF2B5EF4-FFF2-40B4-BE49-F238E27FC236}">
                    <a16:creationId xmlns:a16="http://schemas.microsoft.com/office/drawing/2014/main" id="{AB3C860E-43EF-F194-BFC3-C9E234DEDE6D}"/>
                  </a:ext>
                </a:extLst>
              </p:cNvPr>
              <p:cNvSpPr/>
              <p:nvPr/>
            </p:nvSpPr>
            <p:spPr bwMode="gray">
              <a:xfrm>
                <a:off x="2480514" y="3915312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予約・ギフト受付</a:t>
                </a:r>
              </a:p>
            </p:txBody>
          </p:sp>
          <p:sp>
            <p:nvSpPr>
              <p:cNvPr id="188" name="正方形/長方形 187">
                <a:extLst>
                  <a:ext uri="{FF2B5EF4-FFF2-40B4-BE49-F238E27FC236}">
                    <a16:creationId xmlns:a16="http://schemas.microsoft.com/office/drawing/2014/main" id="{948D4E67-99B6-4719-AACE-0207CD62503B}"/>
                  </a:ext>
                </a:extLst>
              </p:cNvPr>
              <p:cNvSpPr/>
              <p:nvPr/>
            </p:nvSpPr>
            <p:spPr bwMode="gray">
              <a:xfrm>
                <a:off x="2480514" y="4138821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en-US" altLang="ja-JP" sz="1050" dirty="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POSA</a:t>
                </a:r>
                <a:r>
                  <a:rPr kumimoji="1" lang="ja-JP" altLang="en-US" sz="1050" dirty="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販売</a:t>
                </a:r>
              </a:p>
            </p:txBody>
          </p:sp>
          <p:sp>
            <p:nvSpPr>
              <p:cNvPr id="189" name="正方形/長方形 188">
                <a:extLst>
                  <a:ext uri="{FF2B5EF4-FFF2-40B4-BE49-F238E27FC236}">
                    <a16:creationId xmlns:a16="http://schemas.microsoft.com/office/drawing/2014/main" id="{2AA3CAEC-D5AF-F160-493E-9330759E208C}"/>
                  </a:ext>
                </a:extLst>
              </p:cNvPr>
              <p:cNvSpPr/>
              <p:nvPr/>
            </p:nvSpPr>
            <p:spPr bwMode="gray">
              <a:xfrm>
                <a:off x="2480514" y="4362330"/>
                <a:ext cx="1533503" cy="1900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免税手続き</a:t>
                </a:r>
              </a:p>
            </p:txBody>
          </p:sp>
          <p:sp>
            <p:nvSpPr>
              <p:cNvPr id="190" name="正方形/長方形 189">
                <a:extLst>
                  <a:ext uri="{FF2B5EF4-FFF2-40B4-BE49-F238E27FC236}">
                    <a16:creationId xmlns:a16="http://schemas.microsoft.com/office/drawing/2014/main" id="{63D5DBDD-1B24-55C6-9E41-C0C8EA4346F5}"/>
                  </a:ext>
                </a:extLst>
              </p:cNvPr>
              <p:cNvSpPr/>
              <p:nvPr/>
            </p:nvSpPr>
            <p:spPr bwMode="gray">
              <a:xfrm>
                <a:off x="2480514" y="4585839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マルチコピー業務</a:t>
                </a:r>
              </a:p>
            </p:txBody>
          </p:sp>
          <p:sp>
            <p:nvSpPr>
              <p:cNvPr id="191" name="正方形/長方形 190">
                <a:extLst>
                  <a:ext uri="{FF2B5EF4-FFF2-40B4-BE49-F238E27FC236}">
                    <a16:creationId xmlns:a16="http://schemas.microsoft.com/office/drawing/2014/main" id="{E9C9F70A-AA57-212D-2336-FA61A5B9314C}"/>
                  </a:ext>
                </a:extLst>
              </p:cNvPr>
              <p:cNvSpPr/>
              <p:nvPr/>
            </p:nvSpPr>
            <p:spPr bwMode="gray">
              <a:xfrm>
                <a:off x="2480514" y="4809348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en-US" altLang="ja-JP" sz="105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SMS</a:t>
                </a:r>
                <a:endParaRPr kumimoji="1" lang="ja-JP" altLang="en-US" sz="1050">
                  <a:solidFill>
                    <a:schemeClr val="accent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192" name="正方形/長方形 191">
                <a:extLst>
                  <a:ext uri="{FF2B5EF4-FFF2-40B4-BE49-F238E27FC236}">
                    <a16:creationId xmlns:a16="http://schemas.microsoft.com/office/drawing/2014/main" id="{B60FC910-3E1D-4B0C-2DBF-BAE1F05F2620}"/>
                  </a:ext>
                </a:extLst>
              </p:cNvPr>
              <p:cNvSpPr/>
              <p:nvPr/>
            </p:nvSpPr>
            <p:spPr bwMode="gray">
              <a:xfrm>
                <a:off x="2480514" y="5032857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en-US" altLang="ja-JP" sz="1050" dirty="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ATM</a:t>
                </a:r>
                <a:endParaRPr kumimoji="1" lang="ja-JP" altLang="en-US" sz="1050" dirty="0">
                  <a:solidFill>
                    <a:schemeClr val="accent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</p:grpSp>
      </p:grpSp>
      <p:grpSp>
        <p:nvGrpSpPr>
          <p:cNvPr id="193" name="グループ化 192">
            <a:extLst>
              <a:ext uri="{FF2B5EF4-FFF2-40B4-BE49-F238E27FC236}">
                <a16:creationId xmlns:a16="http://schemas.microsoft.com/office/drawing/2014/main" id="{887608AF-151A-2603-1950-F11B0514B0A9}"/>
              </a:ext>
            </a:extLst>
          </p:cNvPr>
          <p:cNvGrpSpPr/>
          <p:nvPr/>
        </p:nvGrpSpPr>
        <p:grpSpPr>
          <a:xfrm>
            <a:off x="6996328" y="1751251"/>
            <a:ext cx="1738905" cy="3659608"/>
            <a:chOff x="4193024" y="1956769"/>
            <a:chExt cx="1738905" cy="3659608"/>
          </a:xfrm>
        </p:grpSpPr>
        <p:sp>
          <p:nvSpPr>
            <p:cNvPr id="194" name="正方形/長方形 193">
              <a:extLst>
                <a:ext uri="{FF2B5EF4-FFF2-40B4-BE49-F238E27FC236}">
                  <a16:creationId xmlns:a16="http://schemas.microsoft.com/office/drawing/2014/main" id="{8FD6B340-7183-6AC3-3DA0-BD34A37580C7}"/>
                </a:ext>
              </a:extLst>
            </p:cNvPr>
            <p:cNvSpPr/>
            <p:nvPr/>
          </p:nvSpPr>
          <p:spPr bwMode="auto">
            <a:xfrm>
              <a:off x="4193024" y="2101322"/>
              <a:ext cx="1738905" cy="3515055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36000" tIns="18000" rIns="36000" bIns="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/>
                <a:ea typeface="Meiryo UI"/>
              </a:endParaRPr>
            </a:p>
          </p:txBody>
        </p:sp>
        <p:sp>
          <p:nvSpPr>
            <p:cNvPr id="195" name="正方形/長方形 194">
              <a:extLst>
                <a:ext uri="{FF2B5EF4-FFF2-40B4-BE49-F238E27FC236}">
                  <a16:creationId xmlns:a16="http://schemas.microsoft.com/office/drawing/2014/main" id="{30A03F7B-EE75-935D-7C09-5E1EA21928C6}"/>
                </a:ext>
              </a:extLst>
            </p:cNvPr>
            <p:cNvSpPr/>
            <p:nvPr/>
          </p:nvSpPr>
          <p:spPr bwMode="gray">
            <a:xfrm>
              <a:off x="4365429" y="1956769"/>
              <a:ext cx="1394094" cy="306062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/>
              <a:tailE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hangingPunct="0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kumimoji="1" lang="en-US" altLang="ja-JP" sz="120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rPr>
                <a:t>POS</a:t>
              </a:r>
              <a:r>
                <a:rPr kumimoji="1" lang="ja-JP" altLang="en-US" sz="120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rPr>
                <a:t>共通</a:t>
              </a:r>
            </a:p>
          </p:txBody>
        </p:sp>
        <p:grpSp>
          <p:nvGrpSpPr>
            <p:cNvPr id="196" name="グループ化 195">
              <a:extLst>
                <a:ext uri="{FF2B5EF4-FFF2-40B4-BE49-F238E27FC236}">
                  <a16:creationId xmlns:a16="http://schemas.microsoft.com/office/drawing/2014/main" id="{10246564-5C92-9A48-79DB-1DF46D661551}"/>
                </a:ext>
              </a:extLst>
            </p:cNvPr>
            <p:cNvGrpSpPr/>
            <p:nvPr/>
          </p:nvGrpSpPr>
          <p:grpSpPr>
            <a:xfrm>
              <a:off x="4298988" y="2359193"/>
              <a:ext cx="1533503" cy="1550953"/>
              <a:chOff x="4298988" y="2359193"/>
              <a:chExt cx="1533503" cy="1550953"/>
            </a:xfrm>
          </p:grpSpPr>
          <p:sp>
            <p:nvSpPr>
              <p:cNvPr id="197" name="正方形/長方形 196">
                <a:extLst>
                  <a:ext uri="{FF2B5EF4-FFF2-40B4-BE49-F238E27FC236}">
                    <a16:creationId xmlns:a16="http://schemas.microsoft.com/office/drawing/2014/main" id="{86BDE343-F792-BACA-DA1D-EA98B2F201F5}"/>
                  </a:ext>
                </a:extLst>
              </p:cNvPr>
              <p:cNvSpPr/>
              <p:nvPr/>
            </p:nvSpPr>
            <p:spPr bwMode="gray">
              <a:xfrm>
                <a:off x="4298988" y="2359193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売上点検</a:t>
                </a:r>
              </a:p>
            </p:txBody>
          </p:sp>
          <p:sp>
            <p:nvSpPr>
              <p:cNvPr id="198" name="正方形/長方形 197">
                <a:extLst>
                  <a:ext uri="{FF2B5EF4-FFF2-40B4-BE49-F238E27FC236}">
                    <a16:creationId xmlns:a16="http://schemas.microsoft.com/office/drawing/2014/main" id="{DD687062-B20D-C0AD-0867-E8A7DB4EF62B}"/>
                  </a:ext>
                </a:extLst>
              </p:cNvPr>
              <p:cNvSpPr/>
              <p:nvPr/>
            </p:nvSpPr>
            <p:spPr bwMode="gray">
              <a:xfrm>
                <a:off x="4298988" y="258170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各種設定・登録</a:t>
                </a:r>
              </a:p>
            </p:txBody>
          </p:sp>
          <p:sp>
            <p:nvSpPr>
              <p:cNvPr id="199" name="正方形/長方形 198">
                <a:extLst>
                  <a:ext uri="{FF2B5EF4-FFF2-40B4-BE49-F238E27FC236}">
                    <a16:creationId xmlns:a16="http://schemas.microsoft.com/office/drawing/2014/main" id="{4F5922D1-DED0-E4FB-3334-B2A30743C823}"/>
                  </a:ext>
                </a:extLst>
              </p:cNvPr>
              <p:cNvSpPr/>
              <p:nvPr/>
            </p:nvSpPr>
            <p:spPr bwMode="gray">
              <a:xfrm>
                <a:off x="4298988" y="280938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 dirty="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返品・返金</a:t>
                </a:r>
              </a:p>
            </p:txBody>
          </p:sp>
          <p:sp>
            <p:nvSpPr>
              <p:cNvPr id="200" name="正方形/長方形 199">
                <a:extLst>
                  <a:ext uri="{FF2B5EF4-FFF2-40B4-BE49-F238E27FC236}">
                    <a16:creationId xmlns:a16="http://schemas.microsoft.com/office/drawing/2014/main" id="{5427732F-D1BD-DA2C-26CA-F64A85EC288E}"/>
                  </a:ext>
                </a:extLst>
              </p:cNvPr>
              <p:cNvSpPr/>
              <p:nvPr/>
            </p:nvSpPr>
            <p:spPr bwMode="gray">
              <a:xfrm>
                <a:off x="4298988" y="3037065"/>
                <a:ext cx="1533503" cy="1900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en-US" altLang="ja-JP" sz="105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CG</a:t>
                </a:r>
                <a:r>
                  <a:rPr kumimoji="1" lang="ja-JP" altLang="en-US" sz="105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回収</a:t>
                </a:r>
              </a:p>
            </p:txBody>
          </p:sp>
          <p:sp>
            <p:nvSpPr>
              <p:cNvPr id="201" name="正方形/長方形 200">
                <a:extLst>
                  <a:ext uri="{FF2B5EF4-FFF2-40B4-BE49-F238E27FC236}">
                    <a16:creationId xmlns:a16="http://schemas.microsoft.com/office/drawing/2014/main" id="{215F3965-4450-8CA4-6DD0-3ABE3E45FA9A}"/>
                  </a:ext>
                </a:extLst>
              </p:cNvPr>
              <p:cNvSpPr/>
              <p:nvPr/>
            </p:nvSpPr>
            <p:spPr bwMode="gray">
              <a:xfrm>
                <a:off x="4298988" y="3264745"/>
                <a:ext cx="1533503" cy="1900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両替</a:t>
                </a:r>
              </a:p>
            </p:txBody>
          </p:sp>
          <p:sp>
            <p:nvSpPr>
              <p:cNvPr id="202" name="正方形/長方形 201">
                <a:extLst>
                  <a:ext uri="{FF2B5EF4-FFF2-40B4-BE49-F238E27FC236}">
                    <a16:creationId xmlns:a16="http://schemas.microsoft.com/office/drawing/2014/main" id="{2829B8A9-80B7-F64A-62C5-49800CF5FAC2}"/>
                  </a:ext>
                </a:extLst>
              </p:cNvPr>
              <p:cNvSpPr/>
              <p:nvPr/>
            </p:nvSpPr>
            <p:spPr bwMode="gray">
              <a:xfrm>
                <a:off x="4298988" y="349242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 dirty="0">
                    <a:solidFill>
                      <a:schemeClr val="accent1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レジ情報確認</a:t>
                </a:r>
              </a:p>
            </p:txBody>
          </p:sp>
          <p:sp>
            <p:nvSpPr>
              <p:cNvPr id="203" name="正方形/長方形 202">
                <a:extLst>
                  <a:ext uri="{FF2B5EF4-FFF2-40B4-BE49-F238E27FC236}">
                    <a16:creationId xmlns:a16="http://schemas.microsoft.com/office/drawing/2014/main" id="{214AA7BA-5DBC-1D89-2883-B13BC0820606}"/>
                  </a:ext>
                </a:extLst>
              </p:cNvPr>
              <p:cNvSpPr/>
              <p:nvPr/>
            </p:nvSpPr>
            <p:spPr bwMode="gray">
              <a:xfrm>
                <a:off x="4298988" y="3720105"/>
                <a:ext cx="1533503" cy="1900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rgbClr val="000000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レジトレーニング</a:t>
                </a:r>
              </a:p>
            </p:txBody>
          </p:sp>
        </p:grpSp>
      </p:grpSp>
      <p:sp>
        <p:nvSpPr>
          <p:cNvPr id="204" name="正方形/長方形 203">
            <a:extLst>
              <a:ext uri="{FF2B5EF4-FFF2-40B4-BE49-F238E27FC236}">
                <a16:creationId xmlns:a16="http://schemas.microsoft.com/office/drawing/2014/main" id="{F98C935D-E001-F1E0-4D54-D25A13085794}"/>
              </a:ext>
            </a:extLst>
          </p:cNvPr>
          <p:cNvSpPr/>
          <p:nvPr/>
        </p:nvSpPr>
        <p:spPr bwMode="gray">
          <a:xfrm>
            <a:off x="4238864" y="5565662"/>
            <a:ext cx="360000" cy="19004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endParaRPr kumimoji="1" lang="ja-JP" altLang="en-US" sz="1050">
              <a:solidFill>
                <a:schemeClr val="accent1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656FF5FB-FB70-B4D9-3382-D2575A2DDD61}"/>
              </a:ext>
            </a:extLst>
          </p:cNvPr>
          <p:cNvSpPr/>
          <p:nvPr/>
        </p:nvSpPr>
        <p:spPr bwMode="gray">
          <a:xfrm>
            <a:off x="5775066" y="5565662"/>
            <a:ext cx="360000" cy="19004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endParaRPr kumimoji="1" lang="ja-JP" altLang="en-US" sz="105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06" name="正方形/長方形 205">
            <a:extLst>
              <a:ext uri="{FF2B5EF4-FFF2-40B4-BE49-F238E27FC236}">
                <a16:creationId xmlns:a16="http://schemas.microsoft.com/office/drawing/2014/main" id="{E72421E2-9251-15C1-467B-6E6D6E0F4A7F}"/>
              </a:ext>
            </a:extLst>
          </p:cNvPr>
          <p:cNvSpPr/>
          <p:nvPr/>
        </p:nvSpPr>
        <p:spPr bwMode="gray">
          <a:xfrm>
            <a:off x="6775371" y="5565662"/>
            <a:ext cx="360000" cy="190041"/>
          </a:xfrm>
          <a:prstGeom prst="rect">
            <a:avLst/>
          </a:prstGeom>
          <a:gradFill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endParaRPr kumimoji="1" lang="ja-JP" altLang="en-US" sz="1050">
              <a:solidFill>
                <a:srgbClr val="000000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74260CA5-F905-DEB2-799D-815A113CE3EB}"/>
              </a:ext>
            </a:extLst>
          </p:cNvPr>
          <p:cNvSpPr/>
          <p:nvPr/>
        </p:nvSpPr>
        <p:spPr>
          <a:xfrm>
            <a:off x="3445400" y="3726898"/>
            <a:ext cx="1586929" cy="243049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0" name="グループ化 209">
            <a:extLst>
              <a:ext uri="{FF2B5EF4-FFF2-40B4-BE49-F238E27FC236}">
                <a16:creationId xmlns:a16="http://schemas.microsoft.com/office/drawing/2014/main" id="{584C73B7-E136-299D-9484-52C2F4F77083}"/>
              </a:ext>
            </a:extLst>
          </p:cNvPr>
          <p:cNvGrpSpPr/>
          <p:nvPr/>
        </p:nvGrpSpPr>
        <p:grpSpPr>
          <a:xfrm>
            <a:off x="1020990" y="1461422"/>
            <a:ext cx="1738905" cy="1191781"/>
            <a:chOff x="562602" y="1956769"/>
            <a:chExt cx="1738905" cy="1191781"/>
          </a:xfrm>
        </p:grpSpPr>
        <p:sp>
          <p:nvSpPr>
            <p:cNvPr id="211" name="正方形/長方形 210">
              <a:extLst>
                <a:ext uri="{FF2B5EF4-FFF2-40B4-BE49-F238E27FC236}">
                  <a16:creationId xmlns:a16="http://schemas.microsoft.com/office/drawing/2014/main" id="{1F29211F-4CA1-4D75-281F-84CA61F25D07}"/>
                </a:ext>
              </a:extLst>
            </p:cNvPr>
            <p:cNvSpPr/>
            <p:nvPr/>
          </p:nvSpPr>
          <p:spPr bwMode="auto">
            <a:xfrm>
              <a:off x="562602" y="2101322"/>
              <a:ext cx="1738905" cy="104722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36000" tIns="18000" rIns="36000" bIns="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/>
                <a:ea typeface="Meiryo UI"/>
              </a:endParaRPr>
            </a:p>
          </p:txBody>
        </p:sp>
        <p:grpSp>
          <p:nvGrpSpPr>
            <p:cNvPr id="212" name="グループ化 211">
              <a:extLst>
                <a:ext uri="{FF2B5EF4-FFF2-40B4-BE49-F238E27FC236}">
                  <a16:creationId xmlns:a16="http://schemas.microsoft.com/office/drawing/2014/main" id="{A1B7FDFD-8948-3E36-CE6E-368846163DB4}"/>
                </a:ext>
              </a:extLst>
            </p:cNvPr>
            <p:cNvGrpSpPr/>
            <p:nvPr/>
          </p:nvGrpSpPr>
          <p:grpSpPr>
            <a:xfrm>
              <a:off x="665303" y="2354025"/>
              <a:ext cx="1533503" cy="645401"/>
              <a:chOff x="665303" y="2354025"/>
              <a:chExt cx="1533503" cy="645401"/>
            </a:xfrm>
          </p:grpSpPr>
          <p:sp>
            <p:nvSpPr>
              <p:cNvPr id="214" name="正方形/長方形 213">
                <a:extLst>
                  <a:ext uri="{FF2B5EF4-FFF2-40B4-BE49-F238E27FC236}">
                    <a16:creationId xmlns:a16="http://schemas.microsoft.com/office/drawing/2014/main" id="{71CD313D-4474-D337-D2E5-07C6A0779E31}"/>
                  </a:ext>
                </a:extLst>
              </p:cNvPr>
              <p:cNvSpPr/>
              <p:nvPr/>
            </p:nvSpPr>
            <p:spPr bwMode="gray">
              <a:xfrm>
                <a:off x="665303" y="2354025"/>
                <a:ext cx="1533503" cy="190041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商品登録</a:t>
                </a:r>
              </a:p>
            </p:txBody>
          </p:sp>
          <p:sp>
            <p:nvSpPr>
              <p:cNvPr id="215" name="正方形/長方形 214">
                <a:extLst>
                  <a:ext uri="{FF2B5EF4-FFF2-40B4-BE49-F238E27FC236}">
                    <a16:creationId xmlns:a16="http://schemas.microsoft.com/office/drawing/2014/main" id="{8D145852-8856-0C48-41CB-B7E865E4F586}"/>
                  </a:ext>
                </a:extLst>
              </p:cNvPr>
              <p:cNvSpPr/>
              <p:nvPr/>
            </p:nvSpPr>
            <p:spPr bwMode="gray">
              <a:xfrm>
                <a:off x="665303" y="258170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en-US" altLang="ja-JP" sz="105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NON-PLU</a:t>
                </a:r>
                <a:endParaRPr kumimoji="1" lang="ja-JP" altLang="en-US" sz="105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  <p:sp>
            <p:nvSpPr>
              <p:cNvPr id="216" name="正方形/長方形 215">
                <a:extLst>
                  <a:ext uri="{FF2B5EF4-FFF2-40B4-BE49-F238E27FC236}">
                    <a16:creationId xmlns:a16="http://schemas.microsoft.com/office/drawing/2014/main" id="{111C06BD-8DC3-2CC8-28F3-02F52ADC6CF8}"/>
                  </a:ext>
                </a:extLst>
              </p:cNvPr>
              <p:cNvSpPr/>
              <p:nvPr/>
            </p:nvSpPr>
            <p:spPr bwMode="gray">
              <a:xfrm>
                <a:off x="665303" y="2809385"/>
                <a:ext cx="1533503" cy="190041"/>
              </a:xfrm>
              <a:prstGeom prst="rect">
                <a:avLst/>
              </a:prstGeom>
              <a:gradFill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headEnd/>
                <a:tailEnd/>
              </a:ln>
              <a:effec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hangingPunct="0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kumimoji="1" lang="ja-JP" altLang="en-US" sz="1050">
                    <a:solidFill>
                      <a:schemeClr val="tx2"/>
                    </a:solidFill>
                    <a:latin typeface="Meiryo UI" panose="020B0604030504040204" pitchFamily="50" charset="-128"/>
                    <a:ea typeface="Meiryo UI" panose="020B0604030504040204" pitchFamily="50" charset="-128"/>
                    <a:cs typeface="Arial" pitchFamily="34" charset="0"/>
                  </a:rPr>
                  <a:t>雑誌登録</a:t>
                </a:r>
                <a:endParaRPr kumimoji="1" lang="en-US" altLang="ja-JP" sz="1050">
                  <a:solidFill>
                    <a:schemeClr val="tx2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endParaRPr>
              </a:p>
            </p:txBody>
          </p:sp>
        </p:grpSp>
        <p:sp>
          <p:nvSpPr>
            <p:cNvPr id="213" name="正方形/長方形 212">
              <a:extLst>
                <a:ext uri="{FF2B5EF4-FFF2-40B4-BE49-F238E27FC236}">
                  <a16:creationId xmlns:a16="http://schemas.microsoft.com/office/drawing/2014/main" id="{38A45FFA-B3D8-18F9-4A2F-34082BE83085}"/>
                </a:ext>
              </a:extLst>
            </p:cNvPr>
            <p:cNvSpPr/>
            <p:nvPr/>
          </p:nvSpPr>
          <p:spPr bwMode="gray">
            <a:xfrm>
              <a:off x="735007" y="1956769"/>
              <a:ext cx="1394094" cy="306062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/>
              <a:tailE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hangingPunct="0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lang="ja-JP" altLang="en-US" sz="120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rPr>
                <a:t>商品スキャン</a:t>
              </a:r>
              <a:endParaRPr kumimoji="1" lang="ja-JP" altLang="en-US" sz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endParaRPr>
            </a:p>
          </p:txBody>
        </p:sp>
      </p:grpSp>
      <p:cxnSp>
        <p:nvCxnSpPr>
          <p:cNvPr id="217" name="直線コネクタ 216">
            <a:extLst>
              <a:ext uri="{FF2B5EF4-FFF2-40B4-BE49-F238E27FC236}">
                <a16:creationId xmlns:a16="http://schemas.microsoft.com/office/drawing/2014/main" id="{F1D4F753-2DD1-93AC-244B-7EA65AC1D4E0}"/>
              </a:ext>
            </a:extLst>
          </p:cNvPr>
          <p:cNvCxnSpPr>
            <a:cxnSpLocks/>
            <a:stCxn id="168" idx="1"/>
            <a:endCxn id="211" idx="3"/>
          </p:cNvCxnSpPr>
          <p:nvPr/>
        </p:nvCxnSpPr>
        <p:spPr>
          <a:xfrm flipH="1" flipV="1">
            <a:off x="2759895" y="2129589"/>
            <a:ext cx="712218" cy="113939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グループ化 217">
            <a:extLst>
              <a:ext uri="{FF2B5EF4-FFF2-40B4-BE49-F238E27FC236}">
                <a16:creationId xmlns:a16="http://schemas.microsoft.com/office/drawing/2014/main" id="{87261251-B76A-BEE0-8F78-E4DE0FE65376}"/>
              </a:ext>
            </a:extLst>
          </p:cNvPr>
          <p:cNvGrpSpPr/>
          <p:nvPr/>
        </p:nvGrpSpPr>
        <p:grpSpPr>
          <a:xfrm>
            <a:off x="1020988" y="2814464"/>
            <a:ext cx="1738905" cy="2448553"/>
            <a:chOff x="562602" y="1956769"/>
            <a:chExt cx="1738905" cy="2448553"/>
          </a:xfrm>
        </p:grpSpPr>
        <p:sp>
          <p:nvSpPr>
            <p:cNvPr id="219" name="正方形/長方形 218">
              <a:extLst>
                <a:ext uri="{FF2B5EF4-FFF2-40B4-BE49-F238E27FC236}">
                  <a16:creationId xmlns:a16="http://schemas.microsoft.com/office/drawing/2014/main" id="{869AE9B7-8F03-91AE-BB7A-C54EEDE077FB}"/>
                </a:ext>
              </a:extLst>
            </p:cNvPr>
            <p:cNvSpPr/>
            <p:nvPr/>
          </p:nvSpPr>
          <p:spPr bwMode="auto">
            <a:xfrm>
              <a:off x="562602" y="2101322"/>
              <a:ext cx="1738905" cy="2304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wrap="none" lIns="36000" tIns="18000" rIns="36000" bIns="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/>
                <a:ea typeface="Meiryo UI"/>
              </a:endParaRPr>
            </a:p>
          </p:txBody>
        </p:sp>
        <p:sp>
          <p:nvSpPr>
            <p:cNvPr id="220" name="正方形/長方形 219">
              <a:extLst>
                <a:ext uri="{FF2B5EF4-FFF2-40B4-BE49-F238E27FC236}">
                  <a16:creationId xmlns:a16="http://schemas.microsoft.com/office/drawing/2014/main" id="{E2381148-3645-0BB4-D997-16A6E06ACCCE}"/>
                </a:ext>
              </a:extLst>
            </p:cNvPr>
            <p:cNvSpPr/>
            <p:nvPr/>
          </p:nvSpPr>
          <p:spPr bwMode="gray">
            <a:xfrm>
              <a:off x="665303" y="2354025"/>
              <a:ext cx="1533503" cy="190041"/>
            </a:xfrm>
            <a:prstGeom prst="rect">
              <a:avLst/>
            </a:prstGeom>
            <a:ln w="9525">
              <a:solidFill>
                <a:schemeClr val="tx2"/>
              </a:solidFill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hangingPunct="0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kumimoji="1" lang="ja-JP" altLang="en-US" sz="105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rPr>
                <a:t>お客様画面表示</a:t>
              </a:r>
            </a:p>
          </p:txBody>
        </p:sp>
        <p:sp>
          <p:nvSpPr>
            <p:cNvPr id="221" name="正方形/長方形 220">
              <a:extLst>
                <a:ext uri="{FF2B5EF4-FFF2-40B4-BE49-F238E27FC236}">
                  <a16:creationId xmlns:a16="http://schemas.microsoft.com/office/drawing/2014/main" id="{C73E9EE2-91EA-425A-ADEE-E5835A806327}"/>
                </a:ext>
              </a:extLst>
            </p:cNvPr>
            <p:cNvSpPr/>
            <p:nvPr/>
          </p:nvSpPr>
          <p:spPr bwMode="gray">
            <a:xfrm>
              <a:off x="735007" y="1956769"/>
              <a:ext cx="1394094" cy="306062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/>
              <a:tailE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hangingPunct="0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kumimoji="1" lang="ja-JP" altLang="en-US" sz="1200">
                  <a:solidFill>
                    <a:schemeClr val="tx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rPr>
                <a:t>釣銭機業務</a:t>
              </a:r>
            </a:p>
          </p:txBody>
        </p:sp>
      </p:grpSp>
      <p:sp>
        <p:nvSpPr>
          <p:cNvPr id="222" name="正方形/長方形 221">
            <a:extLst>
              <a:ext uri="{FF2B5EF4-FFF2-40B4-BE49-F238E27FC236}">
                <a16:creationId xmlns:a16="http://schemas.microsoft.com/office/drawing/2014/main" id="{802FE990-AF4E-7266-9F3D-42438A5BCFCC}"/>
              </a:ext>
            </a:extLst>
          </p:cNvPr>
          <p:cNvSpPr/>
          <p:nvPr/>
        </p:nvSpPr>
        <p:spPr bwMode="gray">
          <a:xfrm>
            <a:off x="1123326" y="3452355"/>
            <a:ext cx="1533503" cy="190041"/>
          </a:xfrm>
          <a:prstGeom prst="rect">
            <a:avLst/>
          </a:prstGeom>
          <a:ln w="9525">
            <a:solidFill>
              <a:schemeClr val="tx2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ja-JP" altLang="en-US" sz="105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入金登録</a:t>
            </a:r>
          </a:p>
        </p:txBody>
      </p:sp>
      <p:sp>
        <p:nvSpPr>
          <p:cNvPr id="223" name="正方形/長方形 222">
            <a:extLst>
              <a:ext uri="{FF2B5EF4-FFF2-40B4-BE49-F238E27FC236}">
                <a16:creationId xmlns:a16="http://schemas.microsoft.com/office/drawing/2014/main" id="{AFF2A80E-5A76-3FAD-E8A8-566D7039F5A1}"/>
              </a:ext>
            </a:extLst>
          </p:cNvPr>
          <p:cNvSpPr/>
          <p:nvPr/>
        </p:nvSpPr>
        <p:spPr bwMode="gray">
          <a:xfrm>
            <a:off x="1123326" y="3695589"/>
            <a:ext cx="1533503" cy="190041"/>
          </a:xfrm>
          <a:prstGeom prst="rect">
            <a:avLst/>
          </a:prstGeom>
          <a:ln w="9525">
            <a:solidFill>
              <a:schemeClr val="tx2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lang="ja-JP" altLang="en-US" sz="105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出金登録</a:t>
            </a:r>
            <a:endParaRPr kumimoji="1" lang="ja-JP" altLang="en-US" sz="1050">
              <a:solidFill>
                <a:schemeClr val="tx1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24" name="正方形/長方形 223">
            <a:extLst>
              <a:ext uri="{FF2B5EF4-FFF2-40B4-BE49-F238E27FC236}">
                <a16:creationId xmlns:a16="http://schemas.microsoft.com/office/drawing/2014/main" id="{5A759651-E701-D1B8-9DCF-1422243D31B0}"/>
              </a:ext>
            </a:extLst>
          </p:cNvPr>
          <p:cNvSpPr/>
          <p:nvPr/>
        </p:nvSpPr>
        <p:spPr bwMode="gray">
          <a:xfrm>
            <a:off x="1123326" y="3948292"/>
            <a:ext cx="1533503" cy="190041"/>
          </a:xfrm>
          <a:prstGeom prst="rect">
            <a:avLst/>
          </a:prstGeom>
          <a:ln w="9525">
            <a:solidFill>
              <a:schemeClr val="tx2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ja-JP" altLang="en-US" sz="105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仮点検</a:t>
            </a:r>
          </a:p>
        </p:txBody>
      </p:sp>
      <p:sp>
        <p:nvSpPr>
          <p:cNvPr id="225" name="正方形/長方形 224">
            <a:extLst>
              <a:ext uri="{FF2B5EF4-FFF2-40B4-BE49-F238E27FC236}">
                <a16:creationId xmlns:a16="http://schemas.microsoft.com/office/drawing/2014/main" id="{F3E408E6-54DC-7CA3-9B38-2E84735FDE82}"/>
              </a:ext>
            </a:extLst>
          </p:cNvPr>
          <p:cNvSpPr/>
          <p:nvPr/>
        </p:nvSpPr>
        <p:spPr bwMode="gray">
          <a:xfrm>
            <a:off x="1123326" y="4188927"/>
            <a:ext cx="1533503" cy="190041"/>
          </a:xfrm>
          <a:prstGeom prst="rect">
            <a:avLst/>
          </a:prstGeom>
          <a:ln w="9525">
            <a:solidFill>
              <a:schemeClr val="tx2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ja-JP" altLang="en-US" sz="105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本点検</a:t>
            </a:r>
          </a:p>
        </p:txBody>
      </p:sp>
      <p:sp>
        <p:nvSpPr>
          <p:cNvPr id="226" name="正方形/長方形 225">
            <a:extLst>
              <a:ext uri="{FF2B5EF4-FFF2-40B4-BE49-F238E27FC236}">
                <a16:creationId xmlns:a16="http://schemas.microsoft.com/office/drawing/2014/main" id="{BC52CEA4-CB6A-EC6A-E32F-E08FDAABA7AD}"/>
              </a:ext>
            </a:extLst>
          </p:cNvPr>
          <p:cNvSpPr/>
          <p:nvPr/>
        </p:nvSpPr>
        <p:spPr bwMode="gray">
          <a:xfrm>
            <a:off x="1123326" y="4441630"/>
            <a:ext cx="1533503" cy="190041"/>
          </a:xfrm>
          <a:prstGeom prst="rect">
            <a:avLst/>
          </a:prstGeom>
          <a:ln w="9525">
            <a:solidFill>
              <a:schemeClr val="tx2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ja-JP" altLang="en-US" sz="105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全レジ本点検</a:t>
            </a:r>
          </a:p>
        </p:txBody>
      </p:sp>
      <p:sp>
        <p:nvSpPr>
          <p:cNvPr id="227" name="正方形/長方形 226">
            <a:extLst>
              <a:ext uri="{FF2B5EF4-FFF2-40B4-BE49-F238E27FC236}">
                <a16:creationId xmlns:a16="http://schemas.microsoft.com/office/drawing/2014/main" id="{48779E6D-2A60-3E63-8C6C-117C0B76B566}"/>
              </a:ext>
            </a:extLst>
          </p:cNvPr>
          <p:cNvSpPr/>
          <p:nvPr/>
        </p:nvSpPr>
        <p:spPr bwMode="gray">
          <a:xfrm>
            <a:off x="1123326" y="4712102"/>
            <a:ext cx="1533503" cy="190041"/>
          </a:xfrm>
          <a:prstGeom prst="rect">
            <a:avLst/>
          </a:prstGeom>
          <a:ln w="9525">
            <a:solidFill>
              <a:schemeClr val="tx2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ja-JP" altLang="en-US" sz="105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障害レジ本点検</a:t>
            </a:r>
          </a:p>
        </p:txBody>
      </p:sp>
      <p:sp>
        <p:nvSpPr>
          <p:cNvPr id="228" name="正方形/長方形 227">
            <a:extLst>
              <a:ext uri="{FF2B5EF4-FFF2-40B4-BE49-F238E27FC236}">
                <a16:creationId xmlns:a16="http://schemas.microsoft.com/office/drawing/2014/main" id="{C62BB1EA-AB35-9F28-07FA-24BC0329DFDA}"/>
              </a:ext>
            </a:extLst>
          </p:cNvPr>
          <p:cNvSpPr/>
          <p:nvPr/>
        </p:nvSpPr>
        <p:spPr bwMode="gray">
          <a:xfrm>
            <a:off x="1123326" y="4951996"/>
            <a:ext cx="1533503" cy="190041"/>
          </a:xfrm>
          <a:prstGeom prst="rect">
            <a:avLst/>
          </a:prstGeom>
          <a:ln w="9525">
            <a:solidFill>
              <a:schemeClr val="tx2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ja-JP" altLang="en-US" sz="105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精算ストレージ情報取込</a:t>
            </a:r>
          </a:p>
        </p:txBody>
      </p:sp>
      <p:cxnSp>
        <p:nvCxnSpPr>
          <p:cNvPr id="229" name="直線コネクタ 228">
            <a:extLst>
              <a:ext uri="{FF2B5EF4-FFF2-40B4-BE49-F238E27FC236}">
                <a16:creationId xmlns:a16="http://schemas.microsoft.com/office/drawing/2014/main" id="{BF96C541-0EA1-B993-FCF7-F383E37C19FD}"/>
              </a:ext>
            </a:extLst>
          </p:cNvPr>
          <p:cNvCxnSpPr>
            <a:cxnSpLocks/>
            <a:stCxn id="207" idx="1"/>
            <a:endCxn id="219" idx="3"/>
          </p:cNvCxnSpPr>
          <p:nvPr/>
        </p:nvCxnSpPr>
        <p:spPr>
          <a:xfrm flipH="1">
            <a:off x="2759893" y="3848423"/>
            <a:ext cx="685507" cy="262594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正方形/長方形 229">
            <a:extLst>
              <a:ext uri="{FF2B5EF4-FFF2-40B4-BE49-F238E27FC236}">
                <a16:creationId xmlns:a16="http://schemas.microsoft.com/office/drawing/2014/main" id="{60994AFA-2753-9F2D-9E96-91F60518EBB8}"/>
              </a:ext>
            </a:extLst>
          </p:cNvPr>
          <p:cNvSpPr/>
          <p:nvPr/>
        </p:nvSpPr>
        <p:spPr>
          <a:xfrm>
            <a:off x="956510" y="2837492"/>
            <a:ext cx="1905504" cy="2455015"/>
          </a:xfrm>
          <a:prstGeom prst="rect">
            <a:avLst/>
          </a:prstGeom>
          <a:noFill/>
          <a:ln w="5715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1" name="グループ化 230">
            <a:extLst>
              <a:ext uri="{FF2B5EF4-FFF2-40B4-BE49-F238E27FC236}">
                <a16:creationId xmlns:a16="http://schemas.microsoft.com/office/drawing/2014/main" id="{5051B20F-4445-62F6-7D5A-DC383033EFB4}"/>
              </a:ext>
            </a:extLst>
          </p:cNvPr>
          <p:cNvGrpSpPr/>
          <p:nvPr/>
        </p:nvGrpSpPr>
        <p:grpSpPr>
          <a:xfrm>
            <a:off x="9429091" y="1428926"/>
            <a:ext cx="1738905" cy="3708553"/>
            <a:chOff x="562602" y="1956769"/>
            <a:chExt cx="1738905" cy="3708553"/>
          </a:xfrm>
        </p:grpSpPr>
        <p:sp>
          <p:nvSpPr>
            <p:cNvPr id="232" name="正方形/長方形 231">
              <a:extLst>
                <a:ext uri="{FF2B5EF4-FFF2-40B4-BE49-F238E27FC236}">
                  <a16:creationId xmlns:a16="http://schemas.microsoft.com/office/drawing/2014/main" id="{C8550423-3BED-AEA9-A141-802DF7D4F332}"/>
                </a:ext>
              </a:extLst>
            </p:cNvPr>
            <p:cNvSpPr/>
            <p:nvPr/>
          </p:nvSpPr>
          <p:spPr bwMode="auto">
            <a:xfrm>
              <a:off x="562602" y="2101322"/>
              <a:ext cx="1738905" cy="356400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none" lIns="36000" tIns="18000" rIns="36000" bIns="36000" rtlCol="0" anchor="t" anchorCtr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9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eiryo UI"/>
                <a:ea typeface="Meiryo UI"/>
              </a:endParaRPr>
            </a:p>
          </p:txBody>
        </p:sp>
        <p:sp>
          <p:nvSpPr>
            <p:cNvPr id="233" name="正方形/長方形 232">
              <a:extLst>
                <a:ext uri="{FF2B5EF4-FFF2-40B4-BE49-F238E27FC236}">
                  <a16:creationId xmlns:a16="http://schemas.microsoft.com/office/drawing/2014/main" id="{61BE386A-16CE-906B-C79C-149A1192E8B8}"/>
                </a:ext>
              </a:extLst>
            </p:cNvPr>
            <p:cNvSpPr/>
            <p:nvPr/>
          </p:nvSpPr>
          <p:spPr bwMode="gray">
            <a:xfrm>
              <a:off x="665303" y="2354025"/>
              <a:ext cx="1533503" cy="190041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9525"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hangingPunct="0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kumimoji="1" lang="ja-JP" altLang="en-US" sz="1050">
                  <a:solidFill>
                    <a:schemeClr val="accent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rPr>
                <a:t>ミスコピー</a:t>
              </a:r>
            </a:p>
          </p:txBody>
        </p:sp>
        <p:sp>
          <p:nvSpPr>
            <p:cNvPr id="234" name="正方形/長方形 233">
              <a:extLst>
                <a:ext uri="{FF2B5EF4-FFF2-40B4-BE49-F238E27FC236}">
                  <a16:creationId xmlns:a16="http://schemas.microsoft.com/office/drawing/2014/main" id="{5F99C08C-91C7-B7C2-92EB-B40354541AA7}"/>
                </a:ext>
              </a:extLst>
            </p:cNvPr>
            <p:cNvSpPr/>
            <p:nvPr/>
          </p:nvSpPr>
          <p:spPr bwMode="gray">
            <a:xfrm>
              <a:off x="735007" y="1956769"/>
              <a:ext cx="1394094" cy="306062"/>
            </a:xfrm>
            <a:prstGeom prst="rect">
              <a:avLst/>
            </a:prstGeom>
            <a:solidFill>
              <a:schemeClr val="bg1"/>
            </a:solidFill>
            <a:ln w="19050">
              <a:noFill/>
              <a:headEnd/>
              <a:tailEnd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hangingPunct="0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kumimoji="1" lang="ja-JP" altLang="en-US" sz="1200">
                  <a:solidFill>
                    <a:schemeClr val="accent1"/>
                  </a:solidFill>
                  <a:latin typeface="Meiryo UI" panose="020B0604030504040204" pitchFamily="50" charset="-128"/>
                  <a:ea typeface="Meiryo UI" panose="020B0604030504040204" pitchFamily="50" charset="-128"/>
                  <a:cs typeface="Arial" pitchFamily="34" charset="0"/>
                </a:rPr>
                <a:t>返品・返金</a:t>
              </a:r>
            </a:p>
          </p:txBody>
        </p:sp>
      </p:grpSp>
      <p:sp>
        <p:nvSpPr>
          <p:cNvPr id="235" name="正方形/長方形 234">
            <a:extLst>
              <a:ext uri="{FF2B5EF4-FFF2-40B4-BE49-F238E27FC236}">
                <a16:creationId xmlns:a16="http://schemas.microsoft.com/office/drawing/2014/main" id="{56D8FDBF-3910-AA39-1EF6-452444F81845}"/>
              </a:ext>
            </a:extLst>
          </p:cNvPr>
          <p:cNvSpPr/>
          <p:nvPr/>
        </p:nvSpPr>
        <p:spPr bwMode="gray">
          <a:xfrm>
            <a:off x="9531429" y="2066817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ja-JP" altLang="en-US" sz="1050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空ビン回収</a:t>
            </a:r>
          </a:p>
        </p:txBody>
      </p:sp>
      <p:sp>
        <p:nvSpPr>
          <p:cNvPr id="236" name="正方形/長方形 235">
            <a:extLst>
              <a:ext uri="{FF2B5EF4-FFF2-40B4-BE49-F238E27FC236}">
                <a16:creationId xmlns:a16="http://schemas.microsoft.com/office/drawing/2014/main" id="{4D066E8B-B029-A7A7-3FAD-FE74B3D75274}"/>
              </a:ext>
            </a:extLst>
          </p:cNvPr>
          <p:cNvSpPr/>
          <p:nvPr/>
        </p:nvSpPr>
        <p:spPr bwMode="gray">
          <a:xfrm>
            <a:off x="9531429" y="2310051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チケット払戻</a:t>
            </a:r>
            <a:endParaRPr kumimoji="1" lang="ja-JP" altLang="en-US" sz="1050">
              <a:solidFill>
                <a:schemeClr val="accent1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37" name="正方形/長方形 236">
            <a:extLst>
              <a:ext uri="{FF2B5EF4-FFF2-40B4-BE49-F238E27FC236}">
                <a16:creationId xmlns:a16="http://schemas.microsoft.com/office/drawing/2014/main" id="{8E797B4D-4DCD-306D-71F2-050D20A1C295}"/>
              </a:ext>
            </a:extLst>
          </p:cNvPr>
          <p:cNvSpPr/>
          <p:nvPr/>
        </p:nvSpPr>
        <p:spPr bwMode="gray">
          <a:xfrm>
            <a:off x="9531429" y="2562754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セブンミール返品</a:t>
            </a:r>
          </a:p>
        </p:txBody>
      </p:sp>
      <p:sp>
        <p:nvSpPr>
          <p:cNvPr id="238" name="正方形/長方形 237">
            <a:extLst>
              <a:ext uri="{FF2B5EF4-FFF2-40B4-BE49-F238E27FC236}">
                <a16:creationId xmlns:a16="http://schemas.microsoft.com/office/drawing/2014/main" id="{C4919CCB-6E23-ADE7-496B-4E4C7B36AE8C}"/>
              </a:ext>
            </a:extLst>
          </p:cNvPr>
          <p:cNvSpPr/>
          <p:nvPr/>
        </p:nvSpPr>
        <p:spPr bwMode="gray">
          <a:xfrm>
            <a:off x="9531429" y="2803389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en-US" altLang="ja-JP" sz="1050" err="1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nanaco</a:t>
            </a:r>
            <a:r>
              <a:rPr kumimoji="1"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返品</a:t>
            </a:r>
          </a:p>
        </p:txBody>
      </p:sp>
      <p:sp>
        <p:nvSpPr>
          <p:cNvPr id="239" name="正方形/長方形 238">
            <a:extLst>
              <a:ext uri="{FF2B5EF4-FFF2-40B4-BE49-F238E27FC236}">
                <a16:creationId xmlns:a16="http://schemas.microsoft.com/office/drawing/2014/main" id="{30852367-F52C-6CEC-A1BF-AE2E1A67E52A}"/>
              </a:ext>
            </a:extLst>
          </p:cNvPr>
          <p:cNvSpPr/>
          <p:nvPr/>
        </p:nvSpPr>
        <p:spPr bwMode="gray">
          <a:xfrm>
            <a:off x="9531429" y="3056092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en-US" altLang="ja-JP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Edy</a:t>
            </a:r>
            <a:r>
              <a:rPr kumimoji="1"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返品</a:t>
            </a:r>
          </a:p>
        </p:txBody>
      </p:sp>
      <p:sp>
        <p:nvSpPr>
          <p:cNvPr id="240" name="正方形/長方形 239">
            <a:extLst>
              <a:ext uri="{FF2B5EF4-FFF2-40B4-BE49-F238E27FC236}">
                <a16:creationId xmlns:a16="http://schemas.microsoft.com/office/drawing/2014/main" id="{9631914B-59F5-C9E0-B884-908399B36826}"/>
              </a:ext>
            </a:extLst>
          </p:cNvPr>
          <p:cNvSpPr/>
          <p:nvPr/>
        </p:nvSpPr>
        <p:spPr bwMode="gray">
          <a:xfrm>
            <a:off x="9531429" y="3326564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交通系電子マネー返品</a:t>
            </a:r>
          </a:p>
        </p:txBody>
      </p:sp>
      <p:sp>
        <p:nvSpPr>
          <p:cNvPr id="241" name="正方形/長方形 240">
            <a:extLst>
              <a:ext uri="{FF2B5EF4-FFF2-40B4-BE49-F238E27FC236}">
                <a16:creationId xmlns:a16="http://schemas.microsoft.com/office/drawing/2014/main" id="{6C6C87F8-6D16-0D6A-843F-4823E203171A}"/>
              </a:ext>
            </a:extLst>
          </p:cNvPr>
          <p:cNvSpPr/>
          <p:nvPr/>
        </p:nvSpPr>
        <p:spPr bwMode="gray">
          <a:xfrm>
            <a:off x="9531429" y="3566458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en-US" altLang="ja-JP" sz="1050" dirty="0" err="1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QUICPay</a:t>
            </a:r>
            <a:r>
              <a:rPr kumimoji="1" lang="ja-JP" altLang="en-US" sz="1050" dirty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返品</a:t>
            </a:r>
          </a:p>
        </p:txBody>
      </p:sp>
      <p:sp>
        <p:nvSpPr>
          <p:cNvPr id="242" name="正方形/長方形 241">
            <a:extLst>
              <a:ext uri="{FF2B5EF4-FFF2-40B4-BE49-F238E27FC236}">
                <a16:creationId xmlns:a16="http://schemas.microsoft.com/office/drawing/2014/main" id="{C1A44F02-AECC-FA03-6134-662AD63EC6AD}"/>
              </a:ext>
            </a:extLst>
          </p:cNvPr>
          <p:cNvSpPr/>
          <p:nvPr/>
        </p:nvSpPr>
        <p:spPr bwMode="gray">
          <a:xfrm>
            <a:off x="9526672" y="3829813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kumimoji="1"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クレジット返品</a:t>
            </a:r>
          </a:p>
        </p:txBody>
      </p:sp>
      <p:sp>
        <p:nvSpPr>
          <p:cNvPr id="243" name="正方形/長方形 242">
            <a:extLst>
              <a:ext uri="{FF2B5EF4-FFF2-40B4-BE49-F238E27FC236}">
                <a16:creationId xmlns:a16="http://schemas.microsoft.com/office/drawing/2014/main" id="{D852524E-9C4C-BFC3-20AA-D7C7FF5C0152}"/>
              </a:ext>
            </a:extLst>
          </p:cNvPr>
          <p:cNvSpPr/>
          <p:nvPr/>
        </p:nvSpPr>
        <p:spPr bwMode="gray">
          <a:xfrm>
            <a:off x="9526672" y="4070448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lang="en-US" altLang="ja-JP" sz="1050" err="1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iD</a:t>
            </a:r>
            <a:r>
              <a:rPr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返品</a:t>
            </a:r>
            <a:endParaRPr kumimoji="1" lang="ja-JP" altLang="en-US" sz="1050">
              <a:solidFill>
                <a:schemeClr val="accent1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itchFamily="34" charset="0"/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2948FACB-AF66-82CF-3E66-C50D7C6E3901}"/>
              </a:ext>
            </a:extLst>
          </p:cNvPr>
          <p:cNvSpPr/>
          <p:nvPr/>
        </p:nvSpPr>
        <p:spPr bwMode="gray">
          <a:xfrm>
            <a:off x="9526672" y="4323151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ゆめか</a:t>
            </a:r>
            <a:r>
              <a:rPr kumimoji="1"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返品</a:t>
            </a:r>
          </a:p>
        </p:txBody>
      </p:sp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878F1D17-E4F1-25D9-92C6-C26FC6C6F2FE}"/>
              </a:ext>
            </a:extLst>
          </p:cNvPr>
          <p:cNvSpPr/>
          <p:nvPr/>
        </p:nvSpPr>
        <p:spPr bwMode="gray">
          <a:xfrm>
            <a:off x="9526672" y="4593623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コード決済</a:t>
            </a:r>
            <a:r>
              <a:rPr kumimoji="1"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返品</a:t>
            </a:r>
          </a:p>
        </p:txBody>
      </p:sp>
      <p:sp>
        <p:nvSpPr>
          <p:cNvPr id="246" name="正方形/長方形 245">
            <a:extLst>
              <a:ext uri="{FF2B5EF4-FFF2-40B4-BE49-F238E27FC236}">
                <a16:creationId xmlns:a16="http://schemas.microsoft.com/office/drawing/2014/main" id="{53AF4CDB-2F3D-3A42-D94B-5A4DAD4FA227}"/>
              </a:ext>
            </a:extLst>
          </p:cNvPr>
          <p:cNvSpPr/>
          <p:nvPr/>
        </p:nvSpPr>
        <p:spPr bwMode="gray">
          <a:xfrm>
            <a:off x="9526672" y="4833517"/>
            <a:ext cx="1533503" cy="19004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2075" tIns="46038" rIns="92075" bIns="460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免税</a:t>
            </a:r>
            <a:r>
              <a:rPr kumimoji="1" lang="ja-JP" altLang="en-US" sz="105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itchFamily="34" charset="0"/>
              </a:rPr>
              <a:t>返品</a:t>
            </a:r>
          </a:p>
        </p:txBody>
      </p:sp>
      <p:cxnSp>
        <p:nvCxnSpPr>
          <p:cNvPr id="247" name="直線コネクタ 246">
            <a:extLst>
              <a:ext uri="{FF2B5EF4-FFF2-40B4-BE49-F238E27FC236}">
                <a16:creationId xmlns:a16="http://schemas.microsoft.com/office/drawing/2014/main" id="{C4C8EA0F-5376-11FF-4705-169F3BCC8083}"/>
              </a:ext>
            </a:extLst>
          </p:cNvPr>
          <p:cNvCxnSpPr>
            <a:cxnSpLocks/>
            <a:stCxn id="232" idx="1"/>
            <a:endCxn id="199" idx="3"/>
          </p:cNvCxnSpPr>
          <p:nvPr/>
        </p:nvCxnSpPr>
        <p:spPr>
          <a:xfrm flipH="1" flipV="1">
            <a:off x="8635795" y="2698888"/>
            <a:ext cx="793296" cy="656591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正方形/長方形 247">
            <a:extLst>
              <a:ext uri="{FF2B5EF4-FFF2-40B4-BE49-F238E27FC236}">
                <a16:creationId xmlns:a16="http://schemas.microsoft.com/office/drawing/2014/main" id="{B1EE3DB6-A9A4-EC3E-CE42-7D8850484B43}"/>
              </a:ext>
            </a:extLst>
          </p:cNvPr>
          <p:cNvSpPr/>
          <p:nvPr/>
        </p:nvSpPr>
        <p:spPr>
          <a:xfrm>
            <a:off x="720962" y="1428926"/>
            <a:ext cx="2370704" cy="40333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正方形/長方形 248">
            <a:extLst>
              <a:ext uri="{FF2B5EF4-FFF2-40B4-BE49-F238E27FC236}">
                <a16:creationId xmlns:a16="http://schemas.microsoft.com/office/drawing/2014/main" id="{244A4888-3F8D-1893-6AB5-EC95BE2A73DD}"/>
              </a:ext>
            </a:extLst>
          </p:cNvPr>
          <p:cNvSpPr/>
          <p:nvPr/>
        </p:nvSpPr>
        <p:spPr>
          <a:xfrm>
            <a:off x="9113192" y="1377470"/>
            <a:ext cx="2370704" cy="4033389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正方形/長方形 249">
            <a:extLst>
              <a:ext uri="{FF2B5EF4-FFF2-40B4-BE49-F238E27FC236}">
                <a16:creationId xmlns:a16="http://schemas.microsoft.com/office/drawing/2014/main" id="{054FB1A0-6CDA-BF1B-69D2-E433259EE60F}"/>
              </a:ext>
            </a:extLst>
          </p:cNvPr>
          <p:cNvSpPr/>
          <p:nvPr/>
        </p:nvSpPr>
        <p:spPr>
          <a:xfrm>
            <a:off x="5154020" y="1725193"/>
            <a:ext cx="1808554" cy="3753372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テキスト ボックス 253">
            <a:extLst>
              <a:ext uri="{FF2B5EF4-FFF2-40B4-BE49-F238E27FC236}">
                <a16:creationId xmlns:a16="http://schemas.microsoft.com/office/drawing/2014/main" id="{1AF9864B-2C7C-9213-BADA-2A31DC33C356}"/>
              </a:ext>
            </a:extLst>
          </p:cNvPr>
          <p:cNvSpPr txBox="1"/>
          <p:nvPr/>
        </p:nvSpPr>
        <p:spPr>
          <a:xfrm>
            <a:off x="4604745" y="5506794"/>
            <a:ext cx="1173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400">
                <a:solidFill>
                  <a:srgbClr val="000000"/>
                </a:solidFill>
                <a:latin typeface="Segoe UI"/>
                <a:ea typeface="Meiryo UI"/>
              </a:rPr>
              <a:t>端末</a:t>
            </a:r>
            <a:r>
              <a:rPr kumimoji="1" lang="en-US" altLang="ja-JP" sz="1400">
                <a:solidFill>
                  <a:srgbClr val="000000"/>
                </a:solidFill>
                <a:latin typeface="Segoe UI"/>
                <a:ea typeface="Meiryo UI"/>
              </a:rPr>
              <a:t>+</a:t>
            </a:r>
            <a:r>
              <a:rPr kumimoji="1" lang="ja-JP" altLang="en-US" sz="1400">
                <a:solidFill>
                  <a:srgbClr val="000000"/>
                </a:solidFill>
                <a:latin typeface="Segoe UI"/>
                <a:ea typeface="Meiryo UI"/>
              </a:rPr>
              <a:t>クラウド</a:t>
            </a:r>
          </a:p>
        </p:txBody>
      </p:sp>
      <p:sp>
        <p:nvSpPr>
          <p:cNvPr id="255" name="テキスト ボックス 254">
            <a:extLst>
              <a:ext uri="{FF2B5EF4-FFF2-40B4-BE49-F238E27FC236}">
                <a16:creationId xmlns:a16="http://schemas.microsoft.com/office/drawing/2014/main" id="{72861E26-4498-62A7-F8B5-ABB0F8E4E576}"/>
              </a:ext>
            </a:extLst>
          </p:cNvPr>
          <p:cNvSpPr txBox="1"/>
          <p:nvPr/>
        </p:nvSpPr>
        <p:spPr>
          <a:xfrm>
            <a:off x="6146643" y="550679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400">
                <a:solidFill>
                  <a:srgbClr val="000000"/>
                </a:solidFill>
                <a:latin typeface="Segoe UI"/>
                <a:ea typeface="Meiryo UI"/>
              </a:rPr>
              <a:t>端末</a:t>
            </a:r>
          </a:p>
        </p:txBody>
      </p:sp>
      <p:sp>
        <p:nvSpPr>
          <p:cNvPr id="256" name="テキスト ボックス 255">
            <a:extLst>
              <a:ext uri="{FF2B5EF4-FFF2-40B4-BE49-F238E27FC236}">
                <a16:creationId xmlns:a16="http://schemas.microsoft.com/office/drawing/2014/main" id="{6C5E285E-0FCB-2A5E-4B47-0419329C4908}"/>
              </a:ext>
            </a:extLst>
          </p:cNvPr>
          <p:cNvSpPr txBox="1"/>
          <p:nvPr/>
        </p:nvSpPr>
        <p:spPr>
          <a:xfrm>
            <a:off x="7146948" y="550679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ja-JP" altLang="en-US" sz="1400">
                <a:solidFill>
                  <a:srgbClr val="000000"/>
                </a:solidFill>
                <a:latin typeface="Segoe UI"/>
                <a:ea typeface="Meiryo UI"/>
              </a:rPr>
              <a:t>完了</a:t>
            </a:r>
          </a:p>
        </p:txBody>
      </p:sp>
    </p:spTree>
    <p:extLst>
      <p:ext uri="{BB962C8B-B14F-4D97-AF65-F5344CB8AC3E}">
        <p14:creationId xmlns:p14="http://schemas.microsoft.com/office/powerpoint/2010/main" val="3183727001"/>
      </p:ext>
    </p:extLst>
  </p:cSld>
  <p:clrMapOvr>
    <a:masterClrMapping/>
  </p:clrMapOvr>
</p:sld>
</file>

<file path=ppt/theme/theme1.xml><?xml version="1.0" encoding="utf-8"?>
<a:theme xmlns:a="http://schemas.openxmlformats.org/drawingml/2006/main" name="Neusoft PPT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20275</TotalTime>
  <Words>872</Words>
  <Application>Microsoft Office PowerPoint</Application>
  <PresentationFormat>ワイド画面</PresentationFormat>
  <Paragraphs>298</Paragraphs>
  <Slides>17</Slides>
  <Notes>16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32" baseType="lpstr">
      <vt:lpstr>Meiryo UI</vt:lpstr>
      <vt:lpstr>微软雅黑</vt:lpstr>
      <vt:lpstr>微软雅黑</vt:lpstr>
      <vt:lpstr>ＭＳ Ｐゴシック</vt:lpstr>
      <vt:lpstr>ＭＳ Ｐゴシック 本文</vt:lpstr>
      <vt:lpstr>宋体</vt:lpstr>
      <vt:lpstr>メイリオ</vt:lpstr>
      <vt:lpstr>游明朝</vt:lpstr>
      <vt:lpstr>Arial</vt:lpstr>
      <vt:lpstr>Calibri</vt:lpstr>
      <vt:lpstr>Microsoft Uighur</vt:lpstr>
      <vt:lpstr>Segoe UI</vt:lpstr>
      <vt:lpstr>Verdana</vt:lpstr>
      <vt:lpstr>Wingdings</vt:lpstr>
      <vt:lpstr>Neusoft PPT 16:9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Zhenting Li</dc:creator>
  <cp:lastModifiedBy>張苗苗</cp:lastModifiedBy>
  <cp:revision>2420</cp:revision>
  <cp:lastPrinted>2017-02-22T10:25:58Z</cp:lastPrinted>
  <dcterms:created xsi:type="dcterms:W3CDTF">2014-10-09T02:08:15Z</dcterms:created>
  <dcterms:modified xsi:type="dcterms:W3CDTF">2024-06-05T02:09:49Z</dcterms:modified>
</cp:coreProperties>
</file>